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58" r:id="rId3"/>
    <p:sldId id="259" r:id="rId4"/>
    <p:sldId id="274" r:id="rId5"/>
    <p:sldId id="275" r:id="rId6"/>
    <p:sldId id="342" r:id="rId7"/>
    <p:sldId id="345" r:id="rId8"/>
    <p:sldId id="284" r:id="rId9"/>
    <p:sldId id="278" r:id="rId10"/>
    <p:sldId id="276" r:id="rId11"/>
    <p:sldId id="316" r:id="rId12"/>
    <p:sldId id="261" r:id="rId13"/>
    <p:sldId id="318" r:id="rId14"/>
    <p:sldId id="340" r:id="rId15"/>
    <p:sldId id="312" r:id="rId16"/>
    <p:sldId id="339" r:id="rId17"/>
    <p:sldId id="320" r:id="rId18"/>
    <p:sldId id="260" r:id="rId19"/>
    <p:sldId id="262" r:id="rId20"/>
    <p:sldId id="263" r:id="rId21"/>
    <p:sldId id="264" r:id="rId22"/>
    <p:sldId id="267" r:id="rId23"/>
    <p:sldId id="350" r:id="rId24"/>
    <p:sldId id="343" r:id="rId25"/>
    <p:sldId id="347" r:id="rId26"/>
    <p:sldId id="299" r:id="rId27"/>
    <p:sldId id="349" r:id="rId28"/>
  </p:sldIdLst>
  <p:sldSz cx="20104100" cy="11303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0"/>
    <a:srgbClr val="B73408"/>
    <a:srgbClr val="F77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9525" cap="flat">
              <a:solidFill>
                <a:srgbClr val="008AF0"/>
              </a:solidFill>
              <a:prstDash val="solid"/>
              <a:round/>
            </a:ln>
          </a:left>
          <a:right>
            <a:ln w="9525" cap="flat">
              <a:solidFill>
                <a:srgbClr val="008AF0"/>
              </a:solidFill>
              <a:prstDash val="solid"/>
              <a:round/>
            </a:ln>
          </a:right>
          <a:top>
            <a:ln w="9525" cap="flat">
              <a:solidFill>
                <a:srgbClr val="008AF0"/>
              </a:solidFill>
              <a:prstDash val="solid"/>
              <a:round/>
            </a:ln>
          </a:top>
          <a:bottom>
            <a:ln w="9525" cap="flat">
              <a:solidFill>
                <a:srgbClr val="008AF0"/>
              </a:solidFill>
              <a:prstDash val="solid"/>
              <a:round/>
            </a:ln>
          </a:bottom>
          <a:insideH>
            <a:ln w="9525" cap="flat">
              <a:solidFill>
                <a:srgbClr val="008AF0"/>
              </a:solidFill>
              <a:prstDash val="solid"/>
              <a:round/>
            </a:ln>
          </a:insideH>
          <a:insideV>
            <a:ln w="9525" cap="flat">
              <a:solidFill>
                <a:srgbClr val="008AF0"/>
              </a:solidFill>
              <a:prstDash val="solid"/>
              <a:round/>
            </a:ln>
          </a:insideV>
        </a:tcBdr>
        <a:fill>
          <a:solidFill>
            <a:schemeClr val="accent1">
              <a:alpha val="40000"/>
            </a:schemeClr>
          </a:solidFill>
        </a:fill>
      </a:tcStyle>
    </a:wholeTbl>
    <a:band2H>
      <a:tcTxStyle/>
      <a:tcStyle>
        <a:tcBdr/>
        <a:fill>
          <a:solidFill>
            <a:schemeClr val="accent3">
              <a:lumOff val="44000"/>
            </a:schemeClr>
          </a:solidFill>
        </a:fill>
      </a:tcStyle>
    </a:band2H>
    <a:firstCol>
      <a:tcTxStyle b="on" i="off">
        <a:fontRef idx="minor">
          <a:srgbClr val="000000"/>
        </a:fontRef>
        <a:srgbClr val="000000"/>
      </a:tcTxStyle>
      <a:tcStyle>
        <a:tcBdr>
          <a:left>
            <a:ln w="9525" cap="flat">
              <a:solidFill>
                <a:srgbClr val="008AF0"/>
              </a:solidFill>
              <a:prstDash val="solid"/>
              <a:round/>
            </a:ln>
          </a:left>
          <a:right>
            <a:ln w="25400" cap="flat">
              <a:solidFill>
                <a:schemeClr val="accent1"/>
              </a:solidFill>
              <a:prstDash val="solid"/>
              <a:round/>
            </a:ln>
          </a:right>
          <a:top>
            <a:ln w="9525" cap="flat">
              <a:solidFill>
                <a:srgbClr val="008AF0"/>
              </a:solidFill>
              <a:prstDash val="solid"/>
              <a:round/>
            </a:ln>
          </a:top>
          <a:bottom>
            <a:ln w="9525" cap="flat">
              <a:solidFill>
                <a:srgbClr val="008AF0"/>
              </a:solidFill>
              <a:prstDash val="solid"/>
              <a:round/>
            </a:ln>
          </a:bottom>
          <a:insideH>
            <a:ln w="9525" cap="flat">
              <a:solidFill>
                <a:srgbClr val="008AF0"/>
              </a:solidFill>
              <a:prstDash val="solid"/>
              <a:round/>
            </a:ln>
          </a:insideH>
          <a:insideV>
            <a:ln w="9525" cap="flat">
              <a:solidFill>
                <a:srgbClr val="008AF0"/>
              </a:solidFill>
              <a:prstDash val="solid"/>
              <a:round/>
            </a:ln>
          </a:insideV>
        </a:tcBdr>
        <a:fill>
          <a:solidFill>
            <a:schemeClr val="accent1">
              <a:alpha val="40000"/>
            </a:schemeClr>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25400" cap="flat">
              <a:solidFill>
                <a:schemeClr val="accent1"/>
              </a:solidFill>
              <a:prstDash val="solid"/>
              <a:round/>
            </a:ln>
          </a:top>
          <a:bottom>
            <a:ln w="25400" cap="flat">
              <a:solidFill>
                <a:schemeClr val="accent1"/>
              </a:solidFill>
              <a:prstDash val="solid"/>
              <a:round/>
            </a:ln>
          </a:bottom>
          <a:insideH>
            <a:ln w="12700" cap="flat">
              <a:noFill/>
              <a:miter lim="400000"/>
            </a:ln>
          </a:insideH>
          <a:insideV>
            <a:ln w="12700" cap="flat">
              <a:noFill/>
              <a:miter lim="400000"/>
            </a:ln>
          </a:insideV>
        </a:tcBdr>
        <a:fill>
          <a:noFill/>
        </a:fill>
      </a:tcStyle>
    </a:lastRow>
    <a:firstRow>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9525" cap="flat">
              <a:solidFill>
                <a:srgbClr val="008AF0"/>
              </a:solidFill>
              <a:prstDash val="solid"/>
              <a:round/>
            </a:ln>
          </a:top>
          <a:bottom>
            <a:ln w="25400" cap="flat">
              <a:solidFill>
                <a:schemeClr val="accent3">
                  <a:lumOff val="44000"/>
                </a:schemeClr>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DAFB"/>
          </a:solidFill>
        </a:fill>
      </a:tcStyle>
    </a:wholeTbl>
    <a:band2H>
      <a:tcTxStyle/>
      <a:tcStyle>
        <a:tcBdr/>
        <a:fill>
          <a:solidFill>
            <a:srgbClr val="E6EDFD"/>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CF821DB8-F4EB-4A41-A1BA-3FCAFE7338EE}"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82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853810404431031E-2"/>
          <c:y val="7.3418375359010329E-2"/>
          <c:w val="0.80777258607081692"/>
          <c:h val="0.82657708225992543"/>
        </c:manualLayout>
      </c:layout>
      <c:pieChart>
        <c:varyColors val="1"/>
        <c:ser>
          <c:idx val="0"/>
          <c:order val="0"/>
          <c:tx>
            <c:strRef>
              <c:f>Sheet1!$A$2</c:f>
              <c:strCache>
                <c:ptCount val="1"/>
                <c:pt idx="0">
                  <c:v>"Bir Kutu Kombin" – Hazır kombin ve stil danışmanlığı hizmeti sunan e-ticaret platformu hakkında kullanıcı farkındalık verileri</c:v>
                </c:pt>
              </c:strCache>
            </c:strRef>
          </c:tx>
          <c:spPr>
            <a:solidFill>
              <a:schemeClr val="accent1"/>
            </a:solidFill>
            <a:ln w="9525" cap="flat">
              <a:solidFill>
                <a:srgbClr val="F9F9F9"/>
              </a:solidFill>
              <a:prstDash val="solid"/>
              <a:round/>
            </a:ln>
            <a:effectLst>
              <a:outerShdw blurRad="50800" dist="38100" dir="18900000" algn="bl" rotWithShape="0">
                <a:prstClr val="black">
                  <a:alpha val="40000"/>
                </a:prstClr>
              </a:outerShdw>
            </a:effectLst>
          </c:spPr>
          <c:dPt>
            <c:idx val="0"/>
            <c:bubble3D val="0"/>
            <c:spPr>
              <a:solidFill>
                <a:srgbClr val="B73408"/>
              </a:solidFill>
              <a:ln w="9525" cap="flat">
                <a:solidFill>
                  <a:srgbClr val="F9F9F9"/>
                </a:solidFill>
                <a:prstDash val="solid"/>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1-B1CB-4DEA-A8F8-3A7B96D49207}"/>
              </c:ext>
            </c:extLst>
          </c:dPt>
          <c:dPt>
            <c:idx val="1"/>
            <c:bubble3D val="0"/>
            <c:explosion val="4"/>
            <c:spPr>
              <a:solidFill>
                <a:schemeClr val="tx1"/>
              </a:solidFill>
              <a:ln w="9525" cap="flat">
                <a:solidFill>
                  <a:schemeClr val="tx1"/>
                </a:solidFill>
                <a:prstDash val="solid"/>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3-B1CB-4DEA-A8F8-3A7B96D49207}"/>
              </c:ext>
            </c:extLst>
          </c:dPt>
          <c:dPt>
            <c:idx val="2"/>
            <c:bubble3D val="0"/>
            <c:spPr>
              <a:solidFill>
                <a:schemeClr val="accent3">
                  <a:lumOff val="44000"/>
                </a:schemeClr>
              </a:solidFill>
              <a:ln w="9525" cap="flat">
                <a:solidFill>
                  <a:srgbClr val="F9F9F9"/>
                </a:solidFill>
                <a:prstDash val="solid"/>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5-B1CB-4DEA-A8F8-3A7B96D49207}"/>
              </c:ext>
            </c:extLst>
          </c:dPt>
          <c:cat>
            <c:strRef>
              <c:f>Sheet1!$B$1:$C$1</c:f>
              <c:strCache>
                <c:ptCount val="2"/>
                <c:pt idx="0">
                  <c:v>May</c:v>
                </c:pt>
                <c:pt idx="1">
                  <c:v>August</c:v>
                </c:pt>
              </c:strCache>
            </c:strRef>
          </c:cat>
          <c:val>
            <c:numRef>
              <c:f>Sheet1!$B$2:$C$2</c:f>
              <c:numCache>
                <c:formatCode>General</c:formatCode>
                <c:ptCount val="2"/>
                <c:pt idx="0">
                  <c:v>70</c:v>
                </c:pt>
                <c:pt idx="1">
                  <c:v>30</c:v>
                </c:pt>
              </c:numCache>
            </c:numRef>
          </c:val>
          <c:extLst>
            <c:ext xmlns:c16="http://schemas.microsoft.com/office/drawing/2014/chart" uri="{C3380CC4-5D6E-409C-BE32-E72D297353CC}">
              <c16:uniqueId val="{00000006-B1CB-4DEA-A8F8-3A7B96D49207}"/>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txPr>
    <a:bodyPr/>
    <a:lstStyle/>
    <a:p>
      <a:pPr>
        <a:defR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defRPr>
      </a:pPr>
      <a:endParaRPr lang="tr-T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46427173130154E-2"/>
          <c:y val="8.8252494091660069E-2"/>
          <c:w val="0.80777258607081692"/>
          <c:h val="0.82657708225992543"/>
        </c:manualLayout>
      </c:layout>
      <c:pieChart>
        <c:varyColors val="1"/>
        <c:ser>
          <c:idx val="0"/>
          <c:order val="0"/>
          <c:tx>
            <c:strRef>
              <c:f>Sheet1!$A$2</c:f>
              <c:strCache>
                <c:ptCount val="1"/>
                <c:pt idx="0">
                  <c:v>"Bir Kutu Kombin" – Hazır kombin ve stil danışmanlığı hizmeti sunan e-ticaret platformu hakkında kullanıcı farkındalık verileri</c:v>
                </c:pt>
              </c:strCache>
            </c:strRef>
          </c:tx>
          <c:spPr>
            <a:solidFill>
              <a:schemeClr val="accent1"/>
            </a:solidFill>
            <a:ln w="9525" cap="flat">
              <a:solidFill>
                <a:srgbClr val="F9F9F9"/>
              </a:solidFill>
              <a:prstDash val="solid"/>
              <a:round/>
            </a:ln>
            <a:effectLst>
              <a:outerShdw blurRad="50800" dist="38100" dir="18900000" algn="bl" rotWithShape="0">
                <a:prstClr val="black">
                  <a:alpha val="40000"/>
                </a:prstClr>
              </a:outerShdw>
            </a:effectLst>
          </c:spPr>
          <c:dPt>
            <c:idx val="0"/>
            <c:bubble3D val="0"/>
            <c:explosion val="3"/>
            <c:spPr>
              <a:solidFill>
                <a:srgbClr val="B73408"/>
              </a:solidFill>
              <a:ln w="9525" cap="flat">
                <a:solidFill>
                  <a:srgbClr val="F9F9F9"/>
                </a:solidFill>
                <a:prstDash val="solid"/>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1-3003-45EE-A6B6-23734CDFD940}"/>
              </c:ext>
            </c:extLst>
          </c:dPt>
          <c:dPt>
            <c:idx val="1"/>
            <c:bubble3D val="0"/>
            <c:explosion val="4"/>
            <c:spPr>
              <a:solidFill>
                <a:schemeClr val="tx1"/>
              </a:solidFill>
              <a:ln w="9525" cap="flat">
                <a:solidFill>
                  <a:schemeClr val="tx1"/>
                </a:solidFill>
                <a:prstDash val="solid"/>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3-3003-45EE-A6B6-23734CDFD940}"/>
              </c:ext>
            </c:extLst>
          </c:dPt>
          <c:dPt>
            <c:idx val="2"/>
            <c:bubble3D val="0"/>
            <c:spPr>
              <a:solidFill>
                <a:schemeClr val="accent3">
                  <a:lumOff val="44000"/>
                </a:schemeClr>
              </a:solidFill>
              <a:ln w="9525" cap="flat">
                <a:solidFill>
                  <a:srgbClr val="F9F9F9"/>
                </a:solidFill>
                <a:prstDash val="solid"/>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5-3003-45EE-A6B6-23734CDFD940}"/>
              </c:ext>
            </c:extLst>
          </c:dPt>
          <c:cat>
            <c:strRef>
              <c:f>Sheet1!$B$1:$C$1</c:f>
              <c:strCache>
                <c:ptCount val="2"/>
                <c:pt idx="0">
                  <c:v>May</c:v>
                </c:pt>
                <c:pt idx="1">
                  <c:v>August</c:v>
                </c:pt>
              </c:strCache>
            </c:strRef>
          </c:cat>
          <c:val>
            <c:numRef>
              <c:f>Sheet1!$B$2:$C$2</c:f>
              <c:numCache>
                <c:formatCode>General</c:formatCode>
                <c:ptCount val="2"/>
                <c:pt idx="0">
                  <c:v>94.7</c:v>
                </c:pt>
                <c:pt idx="1">
                  <c:v>5.3</c:v>
                </c:pt>
              </c:numCache>
            </c:numRef>
          </c:val>
          <c:extLst>
            <c:ext xmlns:c16="http://schemas.microsoft.com/office/drawing/2014/chart" uri="{C3380CC4-5D6E-409C-BE32-E72D297353CC}">
              <c16:uniqueId val="{00000006-3003-45EE-A6B6-23734CDFD940}"/>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txPr>
    <a:bodyPr/>
    <a:lstStyle/>
    <a:p>
      <a:pPr>
        <a:defR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defRPr>
      </a:pPr>
      <a:endParaRPr lang="tr-T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46427173130154E-2"/>
          <c:y val="8.8252494091660069E-2"/>
          <c:w val="0.80777258607081692"/>
          <c:h val="0.82657708225992543"/>
        </c:manualLayout>
      </c:layout>
      <c:pieChart>
        <c:varyColors val="1"/>
        <c:ser>
          <c:idx val="0"/>
          <c:order val="0"/>
          <c:tx>
            <c:strRef>
              <c:f>Sheet1!$A$2</c:f>
              <c:strCache>
                <c:ptCount val="1"/>
                <c:pt idx="0">
                  <c:v>"Bir Kutu Kombin" – Hazır kombin ve stil danışmanlığı hizmeti sunan e-ticaret platformu hakkında kullanıcı farkındalık verileri</c:v>
                </c:pt>
              </c:strCache>
            </c:strRef>
          </c:tx>
          <c:spPr>
            <a:solidFill>
              <a:srgbClr val="B73408"/>
            </a:solidFill>
          </c:spPr>
          <c:dPt>
            <c:idx val="0"/>
            <c:bubble3D val="0"/>
            <c:explosion val="1"/>
            <c:spPr>
              <a:solidFill>
                <a:schemeClr val="tx1">
                  <a:lumMod val="95000"/>
                  <a:lumOff val="5000"/>
                </a:schemeClr>
              </a:solidFill>
              <a:ln w="19050">
                <a:solidFill>
                  <a:schemeClr val="lt1"/>
                </a:solidFill>
              </a:ln>
              <a:effectLst/>
            </c:spPr>
            <c:extLst>
              <c:ext xmlns:c16="http://schemas.microsoft.com/office/drawing/2014/chart" uri="{C3380CC4-5D6E-409C-BE32-E72D297353CC}">
                <c16:uniqueId val="{00000001-B1CB-4DEA-A8F8-3A7B96D49207}"/>
              </c:ext>
            </c:extLst>
          </c:dPt>
          <c:dPt>
            <c:idx val="1"/>
            <c:bubble3D val="0"/>
            <c:spPr>
              <a:solidFill>
                <a:srgbClr val="B73408"/>
              </a:solidFill>
              <a:ln w="19050">
                <a:solidFill>
                  <a:schemeClr val="lt1"/>
                </a:solidFill>
              </a:ln>
              <a:effectLst/>
            </c:spPr>
            <c:extLst>
              <c:ext xmlns:c16="http://schemas.microsoft.com/office/drawing/2014/chart" uri="{C3380CC4-5D6E-409C-BE32-E72D297353CC}">
                <c16:uniqueId val="{00000003-B1CB-4DEA-A8F8-3A7B96D49207}"/>
              </c:ext>
            </c:extLst>
          </c:dPt>
          <c:dPt>
            <c:idx val="2"/>
            <c:bubble3D val="0"/>
            <c:explosion val="1"/>
            <c:spPr>
              <a:solidFill>
                <a:schemeClr val="bg2">
                  <a:lumMod val="60000"/>
                  <a:lumOff val="40000"/>
                </a:schemeClr>
              </a:solidFill>
              <a:ln w="19050">
                <a:solidFill>
                  <a:schemeClr val="tx2"/>
                </a:solidFill>
              </a:ln>
              <a:effectLst/>
            </c:spPr>
            <c:extLst>
              <c:ext xmlns:c16="http://schemas.microsoft.com/office/drawing/2014/chart" uri="{C3380CC4-5D6E-409C-BE32-E72D297353CC}">
                <c16:uniqueId val="{00000005-B1CB-4DEA-A8F8-3A7B96D49207}"/>
              </c:ext>
            </c:extLst>
          </c:dPt>
          <c:dPt>
            <c:idx val="3"/>
            <c:bubble3D val="0"/>
            <c:spPr>
              <a:solidFill>
                <a:schemeClr val="bg2"/>
              </a:solidFill>
              <a:ln w="19050">
                <a:solidFill>
                  <a:schemeClr val="lt1"/>
                </a:solidFill>
              </a:ln>
              <a:effectLst/>
            </c:spPr>
            <c:extLst>
              <c:ext xmlns:c16="http://schemas.microsoft.com/office/drawing/2014/chart" uri="{C3380CC4-5D6E-409C-BE32-E72D297353CC}">
                <c16:uniqueId val="{00000006-BDD9-471A-BC73-A1115388E1F1}"/>
              </c:ext>
            </c:extLst>
          </c:dPt>
          <c:val>
            <c:numRef>
              <c:f>Sheet1!$B$2:$E$2</c:f>
              <c:numCache>
                <c:formatCode>General</c:formatCode>
                <c:ptCount val="4"/>
                <c:pt idx="0">
                  <c:v>30.1</c:v>
                </c:pt>
                <c:pt idx="1">
                  <c:v>30.1</c:v>
                </c:pt>
                <c:pt idx="2">
                  <c:v>30.1</c:v>
                </c:pt>
                <c:pt idx="3">
                  <c:v>9.1</c:v>
                </c:pt>
              </c:numCache>
            </c:numRef>
          </c:val>
          <c:extLst>
            <c:ext xmlns:c16="http://schemas.microsoft.com/office/drawing/2014/chart" uri="{C3380CC4-5D6E-409C-BE32-E72D297353CC}">
              <c16:uniqueId val="{00000006-B1CB-4DEA-A8F8-3A7B96D4920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1"/>
  </c:chart>
  <c:spPr>
    <a:noFill/>
    <a:ln>
      <a:noFill/>
    </a:ln>
    <a:effectLst/>
  </c:spPr>
  <c:txPr>
    <a:bodyPr/>
    <a:lstStyle/>
    <a:p>
      <a:pPr>
        <a:defRPr/>
      </a:pPr>
      <a:endParaRPr lang="tr-T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46427173130154E-2"/>
          <c:y val="8.8252494091660069E-2"/>
          <c:w val="0.80777258607081692"/>
          <c:h val="0.82657708225992543"/>
        </c:manualLayout>
      </c:layout>
      <c:pieChart>
        <c:varyColors val="1"/>
        <c:ser>
          <c:idx val="0"/>
          <c:order val="0"/>
          <c:tx>
            <c:strRef>
              <c:f>Sheet1!$A$2</c:f>
              <c:strCache>
                <c:ptCount val="1"/>
                <c:pt idx="0">
                  <c:v>"Bir Kutu Kombin" – Hazır kombin ve stil danışmanlığı hizmeti sunan e-ticaret platformu hakkında kullanıcı farkındalık verileri</c:v>
                </c:pt>
              </c:strCache>
            </c:strRef>
          </c:tx>
          <c:spPr>
            <a:solidFill>
              <a:schemeClr val="accent1"/>
            </a:solidFill>
            <a:ln w="9525" cap="flat">
              <a:solidFill>
                <a:srgbClr val="F9F9F9"/>
              </a:solidFill>
              <a:prstDash val="solid"/>
              <a:round/>
            </a:ln>
            <a:effectLst>
              <a:outerShdw blurRad="50800" dist="38100" dir="18900000" algn="bl" rotWithShape="0">
                <a:prstClr val="black">
                  <a:alpha val="40000"/>
                </a:prstClr>
              </a:outerShdw>
            </a:effectLst>
          </c:spPr>
          <c:dPt>
            <c:idx val="0"/>
            <c:bubble3D val="0"/>
            <c:spPr>
              <a:solidFill>
                <a:srgbClr val="B73408"/>
              </a:solidFill>
              <a:ln w="9525" cap="flat">
                <a:solidFill>
                  <a:srgbClr val="F9F9F9"/>
                </a:solidFill>
                <a:prstDash val="solid"/>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1-3003-45EE-A6B6-23734CDFD940}"/>
              </c:ext>
            </c:extLst>
          </c:dPt>
          <c:dPt>
            <c:idx val="1"/>
            <c:bubble3D val="0"/>
            <c:explosion val="1"/>
            <c:spPr>
              <a:solidFill>
                <a:schemeClr val="tx1"/>
              </a:solidFill>
              <a:ln w="9525" cap="flat">
                <a:solidFill>
                  <a:schemeClr val="tx1"/>
                </a:solidFill>
                <a:prstDash val="solid"/>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3-3003-45EE-A6B6-23734CDFD940}"/>
              </c:ext>
            </c:extLst>
          </c:dPt>
          <c:dPt>
            <c:idx val="2"/>
            <c:bubble3D val="0"/>
            <c:spPr>
              <a:solidFill>
                <a:schemeClr val="bg2"/>
              </a:solidFill>
              <a:ln w="9525" cap="flat">
                <a:solidFill>
                  <a:srgbClr val="F9F9F9"/>
                </a:solidFill>
                <a:prstDash val="solid"/>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5-3003-45EE-A6B6-23734CDFD940}"/>
              </c:ext>
            </c:extLst>
          </c:dPt>
          <c:cat>
            <c:strRef>
              <c:f>Sheet1!$B$1:$D$1</c:f>
              <c:strCache>
                <c:ptCount val="3"/>
                <c:pt idx="0">
                  <c:v>May</c:v>
                </c:pt>
                <c:pt idx="1">
                  <c:v>August</c:v>
                </c:pt>
                <c:pt idx="2">
                  <c:v>September</c:v>
                </c:pt>
              </c:strCache>
            </c:strRef>
          </c:cat>
          <c:val>
            <c:numRef>
              <c:f>Sheet1!$B$2:$D$2</c:f>
              <c:numCache>
                <c:formatCode>General</c:formatCode>
                <c:ptCount val="3"/>
                <c:pt idx="0">
                  <c:v>66.400000000000006</c:v>
                </c:pt>
                <c:pt idx="1">
                  <c:v>22.1</c:v>
                </c:pt>
                <c:pt idx="2">
                  <c:v>11.5</c:v>
                </c:pt>
              </c:numCache>
            </c:numRef>
          </c:val>
          <c:extLst>
            <c:ext xmlns:c16="http://schemas.microsoft.com/office/drawing/2014/chart" uri="{C3380CC4-5D6E-409C-BE32-E72D297353CC}">
              <c16:uniqueId val="{00000006-3003-45EE-A6B6-23734CDFD940}"/>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txPr>
    <a:bodyPr/>
    <a:lstStyle/>
    <a:p>
      <a:pPr>
        <a:defR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defRPr>
      </a:pPr>
      <a:endParaRPr lang="tr-T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xfrm>
            <a:off x="1143000" y="685800"/>
            <a:ext cx="4572000" cy="3429000"/>
          </a:xfrm>
          <a:prstGeom prst="rect">
            <a:avLst/>
          </a:prstGeom>
        </p:spPr>
        <p:txBody>
          <a:bodyPr/>
          <a:lstStyle/>
          <a:p>
            <a:endParaRPr/>
          </a:p>
        </p:txBody>
      </p:sp>
      <p:sp>
        <p:nvSpPr>
          <p:cNvPr id="306" name="Shape 30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79CCD-90AE-4738-15AF-C2EBA73E64C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758C94C-A5CE-0FA9-8B67-E418CB14F994}"/>
              </a:ext>
            </a:extLst>
          </p:cNvPr>
          <p:cNvSpPr>
            <a:spLocks noGrp="1" noRot="1" noChangeAspect="1"/>
          </p:cNvSpPr>
          <p:nvPr>
            <p:ph type="sldImg"/>
          </p:nvPr>
        </p:nvSpPr>
        <p:spPr>
          <a:xfrm>
            <a:off x="381000" y="685800"/>
            <a:ext cx="6096000" cy="3429000"/>
          </a:xfrm>
        </p:spPr>
        <p:txBody>
          <a:bodyPr/>
          <a:lstStyle/>
          <a:p>
            <a:endParaRPr lang="tr-TR"/>
          </a:p>
        </p:txBody>
      </p:sp>
      <p:sp>
        <p:nvSpPr>
          <p:cNvPr id="3" name="Not Yer Tutucusu 2">
            <a:extLst>
              <a:ext uri="{FF2B5EF4-FFF2-40B4-BE49-F238E27FC236}">
                <a16:creationId xmlns:a16="http://schemas.microsoft.com/office/drawing/2014/main" id="{7839E45B-E697-C1B8-F216-5A8E7BE4EA96}"/>
              </a:ext>
            </a:extLst>
          </p:cNvPr>
          <p:cNvSpPr>
            <a:spLocks noGrp="1"/>
          </p:cNvSpPr>
          <p:nvPr>
            <p:ph type="body" idx="1"/>
          </p:nvPr>
        </p:nvSpPr>
        <p:spPr/>
        <p:txBody>
          <a:bodyPr/>
          <a:lstStyle/>
          <a:p>
            <a:endParaRPr lang="tr-TR"/>
          </a:p>
        </p:txBody>
      </p:sp>
    </p:spTree>
    <p:extLst>
      <p:ext uri="{BB962C8B-B14F-4D97-AF65-F5344CB8AC3E}">
        <p14:creationId xmlns:p14="http://schemas.microsoft.com/office/powerpoint/2010/main" val="552635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6BE70-0992-F302-B7AD-9245784A8D9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1091E1FC-6795-EE70-B486-F185720C88FB}"/>
              </a:ext>
            </a:extLst>
          </p:cNvPr>
          <p:cNvSpPr>
            <a:spLocks noGrp="1" noRot="1" noChangeAspect="1"/>
          </p:cNvSpPr>
          <p:nvPr>
            <p:ph type="sldImg"/>
          </p:nvPr>
        </p:nvSpPr>
        <p:spPr>
          <a:xfrm>
            <a:off x="381000" y="685800"/>
            <a:ext cx="6096000" cy="3429000"/>
          </a:xfrm>
        </p:spPr>
        <p:txBody>
          <a:bodyPr/>
          <a:lstStyle/>
          <a:p>
            <a:endParaRPr lang="tr-TR"/>
          </a:p>
        </p:txBody>
      </p:sp>
      <p:sp>
        <p:nvSpPr>
          <p:cNvPr id="3" name="Not Yer Tutucusu 2">
            <a:extLst>
              <a:ext uri="{FF2B5EF4-FFF2-40B4-BE49-F238E27FC236}">
                <a16:creationId xmlns:a16="http://schemas.microsoft.com/office/drawing/2014/main" id="{73D09B28-E0E4-11DB-A3AD-12D31D2121FA}"/>
              </a:ext>
            </a:extLst>
          </p:cNvPr>
          <p:cNvSpPr>
            <a:spLocks noGrp="1"/>
          </p:cNvSpPr>
          <p:nvPr>
            <p:ph type="body" idx="1"/>
          </p:nvPr>
        </p:nvSpPr>
        <p:spPr/>
        <p:txBody>
          <a:bodyPr/>
          <a:lstStyle/>
          <a:p>
            <a:endParaRPr lang="tr-TR"/>
          </a:p>
        </p:txBody>
      </p:sp>
    </p:spTree>
    <p:extLst>
      <p:ext uri="{BB962C8B-B14F-4D97-AF65-F5344CB8AC3E}">
        <p14:creationId xmlns:p14="http://schemas.microsoft.com/office/powerpoint/2010/main" val="2378351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130837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81000" y="685800"/>
            <a:ext cx="6096000" cy="3429000"/>
          </a:xfrm>
        </p:spPr>
        <p:txBody>
          <a:bodyPr/>
          <a:lstStyle/>
          <a:p>
            <a:endParaRPr lang="tr-TR"/>
          </a:p>
        </p:txBody>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040802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711144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754175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680508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nd Conten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wo Content 0">
    <p:spTree>
      <p:nvGrpSpPr>
        <p:cNvPr id="1" name=""/>
        <p:cNvGrpSpPr/>
        <p:nvPr/>
      </p:nvGrpSpPr>
      <p:grpSpPr>
        <a:xfrm>
          <a:off x="0" y="0"/>
          <a:ext cx="0" cy="0"/>
          <a:chOff x="0" y="0"/>
          <a:chExt cx="0" cy="0"/>
        </a:xfrm>
      </p:grpSpPr>
      <p:sp>
        <p:nvSpPr>
          <p:cNvPr id="26" name="Picture Placeholder 3"/>
          <p:cNvSpPr>
            <a:spLocks noGrp="1"/>
          </p:cNvSpPr>
          <p:nvPr>
            <p:ph type="pic" sz="quarter" idx="21"/>
          </p:nvPr>
        </p:nvSpPr>
        <p:spPr>
          <a:xfrm>
            <a:off x="12831367" y="2712641"/>
            <a:ext cx="4876801" cy="4876801"/>
          </a:xfrm>
          <a:prstGeom prst="rect">
            <a:avLst/>
          </a:prstGeom>
        </p:spPr>
        <p:txBody>
          <a:bodyPr lIns="91439" rIns="91439"/>
          <a:lstStyle/>
          <a:p>
            <a:endParaRP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4" name="Picture Placeholder 1"/>
          <p:cNvSpPr>
            <a:spLocks noGrp="1"/>
          </p:cNvSpPr>
          <p:nvPr>
            <p:ph type="pic" sz="quarter" idx="21"/>
          </p:nvPr>
        </p:nvSpPr>
        <p:spPr>
          <a:xfrm>
            <a:off x="12178110" y="1590911"/>
            <a:ext cx="6330155" cy="6330154"/>
          </a:xfrm>
          <a:prstGeom prst="rect">
            <a:avLst/>
          </a:prstGeom>
        </p:spPr>
        <p:txBody>
          <a:bodyPr lIns="91439" rIns="91439"/>
          <a:lstStyle/>
          <a:p>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6_Custom Layout">
    <p:spTree>
      <p:nvGrpSpPr>
        <p:cNvPr id="1" name=""/>
        <p:cNvGrpSpPr/>
        <p:nvPr/>
      </p:nvGrpSpPr>
      <p:grpSpPr>
        <a:xfrm>
          <a:off x="0" y="0"/>
          <a:ext cx="0" cy="0"/>
          <a:chOff x="0" y="0"/>
          <a:chExt cx="0" cy="0"/>
        </a:xfrm>
      </p:grpSpPr>
      <p:sp>
        <p:nvSpPr>
          <p:cNvPr id="98" name="Picture Placeholder 4"/>
          <p:cNvSpPr>
            <a:spLocks noGrp="1"/>
          </p:cNvSpPr>
          <p:nvPr>
            <p:ph type="pic" sz="half" idx="21"/>
          </p:nvPr>
        </p:nvSpPr>
        <p:spPr>
          <a:xfrm>
            <a:off x="1142999" y="2934537"/>
            <a:ext cx="6394530" cy="7231813"/>
          </a:xfrm>
          <a:prstGeom prst="rect">
            <a:avLst/>
          </a:prstGeom>
        </p:spPr>
        <p:txBody>
          <a:bodyPr lIns="91439" rIns="91439"/>
          <a:lstStyle/>
          <a:p>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5_Custom Layout">
    <p:spTree>
      <p:nvGrpSpPr>
        <p:cNvPr id="1" name=""/>
        <p:cNvGrpSpPr/>
        <p:nvPr/>
      </p:nvGrpSpPr>
      <p:grpSpPr>
        <a:xfrm>
          <a:off x="0" y="0"/>
          <a:ext cx="0" cy="0"/>
          <a:chOff x="0" y="0"/>
          <a:chExt cx="0" cy="0"/>
        </a:xfrm>
      </p:grpSpPr>
      <p:sp>
        <p:nvSpPr>
          <p:cNvPr id="174" name="Picture Placeholder 4"/>
          <p:cNvSpPr>
            <a:spLocks noGrp="1"/>
          </p:cNvSpPr>
          <p:nvPr>
            <p:ph type="pic" sz="half" idx="21"/>
          </p:nvPr>
        </p:nvSpPr>
        <p:spPr>
          <a:xfrm>
            <a:off x="1143000" y="3063874"/>
            <a:ext cx="7447782" cy="7102476"/>
          </a:xfrm>
          <a:prstGeom prst="rect">
            <a:avLst/>
          </a:prstGeom>
        </p:spPr>
        <p:txBody>
          <a:bodyPr lIns="91439" rIns="91439"/>
          <a:lstStyle/>
          <a:p>
            <a:endParaRPr/>
          </a:p>
        </p:txBody>
      </p:sp>
      <p:sp>
        <p:nvSpPr>
          <p:cNvPr id="1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9_Custom Layout">
    <p:spTree>
      <p:nvGrpSpPr>
        <p:cNvPr id="1" name=""/>
        <p:cNvGrpSpPr/>
        <p:nvPr/>
      </p:nvGrpSpPr>
      <p:grpSpPr>
        <a:xfrm>
          <a:off x="0" y="0"/>
          <a:ext cx="0" cy="0"/>
          <a:chOff x="0" y="0"/>
          <a:chExt cx="0" cy="0"/>
        </a:xfrm>
      </p:grpSpPr>
      <p:sp>
        <p:nvSpPr>
          <p:cNvPr id="212" name="Picture Placeholder 1"/>
          <p:cNvSpPr>
            <a:spLocks noGrp="1"/>
          </p:cNvSpPr>
          <p:nvPr>
            <p:ph type="pic" sz="quarter" idx="21"/>
          </p:nvPr>
        </p:nvSpPr>
        <p:spPr>
          <a:xfrm>
            <a:off x="2356643" y="4797840"/>
            <a:ext cx="6934201" cy="4419601"/>
          </a:xfrm>
          <a:prstGeom prst="rect">
            <a:avLst/>
          </a:prstGeom>
        </p:spPr>
        <p:txBody>
          <a:bodyPr lIns="91439" rIns="91439"/>
          <a:lstStyle/>
          <a:p>
            <a:endParaRPr/>
          </a:p>
        </p:txBody>
      </p:sp>
      <p:sp>
        <p:nvSpPr>
          <p:cNvPr id="2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005205" y="151753"/>
            <a:ext cx="18093690" cy="2485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Title Text</a:t>
            </a:r>
          </a:p>
        </p:txBody>
      </p:sp>
      <p:sp>
        <p:nvSpPr>
          <p:cNvPr id="3" name="Body Level One…"/>
          <p:cNvSpPr txBox="1">
            <a:spLocks noGrp="1"/>
          </p:cNvSpPr>
          <p:nvPr>
            <p:ph type="body" idx="1"/>
          </p:nvPr>
        </p:nvSpPr>
        <p:spPr>
          <a:xfrm>
            <a:off x="1005205" y="2637366"/>
            <a:ext cx="18093690" cy="86656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9716980" y="10175316"/>
            <a:ext cx="4690958" cy="60178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9" r:id="rId4"/>
    <p:sldLayoutId id="2147483668" r:id="rId5"/>
    <p:sldLayoutId id="2147483672" r:id="rId6"/>
    <p:sldLayoutId id="2147483681" r:id="rId7"/>
  </p:sldLayoutIdLst>
  <p:transition spd="med"/>
  <p:txStyles>
    <p:titleStyle>
      <a:lvl1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9pPr>
    </p:titleStyle>
    <p:bodyStyle>
      <a:lvl1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1pPr>
      <a:lvl2pPr marL="0" marR="0" indent="45724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2pPr>
      <a:lvl3pPr marL="0" marR="0" indent="91449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3pPr>
      <a:lvl4pPr marL="0" marR="0" indent="1371737"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4pPr>
      <a:lvl5pPr marL="0" marR="0" indent="1828982"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5pPr>
      <a:lvl6pPr marL="0" marR="0" indent="228622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6pPr>
      <a:lvl7pPr marL="0" marR="0" indent="2743474"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7pPr>
      <a:lvl8pPr marL="0" marR="0" indent="3200719"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8pPr>
      <a:lvl9pPr marL="0" marR="0" indent="3657965"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Rectangle 2"/>
          <p:cNvSpPr/>
          <p:nvPr/>
        </p:nvSpPr>
        <p:spPr>
          <a:xfrm>
            <a:off x="-1" y="-6985"/>
            <a:ext cx="20105690" cy="11331575"/>
          </a:xfrm>
          <a:prstGeom prst="rect">
            <a:avLst/>
          </a:prstGeom>
          <a:solidFill>
            <a:srgbClr val="B73408"/>
          </a:solidFill>
          <a:ln w="12700">
            <a:solidFill>
              <a:srgbClr val="C00000"/>
            </a:solidFill>
            <a:miter lim="400000"/>
          </a:ln>
        </p:spPr>
        <p:txBody>
          <a:bodyPr lIns="45719" rIns="45719" anchor="ctr"/>
          <a:lstStyle/>
          <a:p>
            <a:pPr algn="ctr">
              <a:defRPr>
                <a:solidFill>
                  <a:schemeClr val="accent3">
                    <a:lumOff val="44000"/>
                  </a:schemeClr>
                </a:solidFill>
              </a:defRPr>
            </a:pPr>
            <a:endParaRPr/>
          </a:p>
        </p:txBody>
      </p:sp>
      <p:sp>
        <p:nvSpPr>
          <p:cNvPr id="309" name="Freeform 5"/>
          <p:cNvSpPr/>
          <p:nvPr/>
        </p:nvSpPr>
        <p:spPr>
          <a:xfrm>
            <a:off x="-1588" y="5461510"/>
            <a:ext cx="20105688" cy="5959475"/>
          </a:xfrm>
          <a:custGeom>
            <a:avLst/>
            <a:gdLst/>
            <a:ahLst/>
            <a:cxnLst>
              <a:cxn ang="0">
                <a:pos x="wd2" y="hd2"/>
              </a:cxn>
              <a:cxn ang="5400000">
                <a:pos x="wd2" y="hd2"/>
              </a:cxn>
              <a:cxn ang="10800000">
                <a:pos x="wd2" y="hd2"/>
              </a:cxn>
              <a:cxn ang="16200000">
                <a:pos x="wd2" y="hd2"/>
              </a:cxn>
            </a:cxnLst>
            <a:rect l="0" t="0" r="r" b="b"/>
            <a:pathLst>
              <a:path w="21600" h="21600" extrusionOk="0">
                <a:moveTo>
                  <a:pt x="21600" y="1496"/>
                </a:moveTo>
                <a:cubicBezTo>
                  <a:pt x="21600" y="21600"/>
                  <a:pt x="21600" y="21600"/>
                  <a:pt x="21600" y="21600"/>
                </a:cubicBezTo>
                <a:cubicBezTo>
                  <a:pt x="0" y="21600"/>
                  <a:pt x="0" y="21600"/>
                  <a:pt x="0" y="21600"/>
                </a:cubicBezTo>
                <a:cubicBezTo>
                  <a:pt x="0" y="2596"/>
                  <a:pt x="0" y="2596"/>
                  <a:pt x="0" y="2596"/>
                </a:cubicBezTo>
                <a:cubicBezTo>
                  <a:pt x="1303" y="920"/>
                  <a:pt x="2727" y="0"/>
                  <a:pt x="4218" y="0"/>
                </a:cubicBezTo>
                <a:cubicBezTo>
                  <a:pt x="7525" y="0"/>
                  <a:pt x="10499" y="4526"/>
                  <a:pt x="12576" y="11747"/>
                </a:cubicBezTo>
                <a:cubicBezTo>
                  <a:pt x="12581" y="11765"/>
                  <a:pt x="12584" y="11783"/>
                  <a:pt x="12590" y="11801"/>
                </a:cubicBezTo>
                <a:cubicBezTo>
                  <a:pt x="13541" y="15064"/>
                  <a:pt x="14897" y="17111"/>
                  <a:pt x="16403" y="17111"/>
                </a:cubicBezTo>
                <a:cubicBezTo>
                  <a:pt x="19169" y="17111"/>
                  <a:pt x="21431" y="10214"/>
                  <a:pt x="21600" y="1496"/>
                </a:cubicBezTo>
                <a:close/>
              </a:path>
            </a:pathLst>
          </a:custGeom>
          <a:solidFill>
            <a:schemeClr val="bg1"/>
          </a:solidFill>
          <a:ln w="12700">
            <a:miter lim="400000"/>
          </a:ln>
        </p:spPr>
        <p:txBody>
          <a:bodyPr lIns="45719" rIns="45719"/>
          <a:lstStyle/>
          <a:p>
            <a:endParaRPr/>
          </a:p>
        </p:txBody>
      </p:sp>
      <p:sp>
        <p:nvSpPr>
          <p:cNvPr id="310" name="Oval 14"/>
          <p:cNvSpPr/>
          <p:nvPr/>
        </p:nvSpPr>
        <p:spPr>
          <a:xfrm flipH="1">
            <a:off x="11576845" y="1539875"/>
            <a:ext cx="7385845" cy="7385844"/>
          </a:xfrm>
          <a:prstGeom prst="ellipse">
            <a:avLst/>
          </a:prstGeom>
          <a:solidFill>
            <a:schemeClr val="bg1"/>
          </a:solidFill>
          <a:ln w="12700">
            <a:miter lim="400000"/>
          </a:ln>
        </p:spPr>
        <p:txBody>
          <a:bodyPr lIns="45719" rIns="45719" anchor="ctr"/>
          <a:lstStyle/>
          <a:p>
            <a:pPr algn="ctr">
              <a:defRPr>
                <a:solidFill>
                  <a:schemeClr val="accent3">
                    <a:lumOff val="44000"/>
                  </a:schemeClr>
                </a:solidFill>
              </a:defRPr>
            </a:pPr>
            <a:endParaRPr/>
          </a:p>
        </p:txBody>
      </p:sp>
      <p:sp>
        <p:nvSpPr>
          <p:cNvPr id="311" name="Arc 26"/>
          <p:cNvSpPr/>
          <p:nvPr/>
        </p:nvSpPr>
        <p:spPr>
          <a:xfrm>
            <a:off x="12233281" y="2196311"/>
            <a:ext cx="6072972" cy="6072886"/>
          </a:xfrm>
          <a:custGeom>
            <a:avLst/>
            <a:gdLst/>
            <a:ahLst/>
            <a:cxnLst>
              <a:cxn ang="0">
                <a:pos x="wd2" y="hd2"/>
              </a:cxn>
              <a:cxn ang="5400000">
                <a:pos x="wd2" y="hd2"/>
              </a:cxn>
              <a:cxn ang="10800000">
                <a:pos x="wd2" y="hd2"/>
              </a:cxn>
              <a:cxn ang="16200000">
                <a:pos x="wd2" y="hd2"/>
              </a:cxn>
            </a:cxnLst>
            <a:rect l="0" t="0" r="r" b="b"/>
            <a:pathLst>
              <a:path w="20954" h="21113" extrusionOk="0">
                <a:moveTo>
                  <a:pt x="18" y="11180"/>
                </a:moveTo>
                <a:lnTo>
                  <a:pt x="18" y="11180"/>
                </a:lnTo>
                <a:cubicBezTo>
                  <a:pt x="-323" y="5360"/>
                  <a:pt x="4083" y="363"/>
                  <a:pt x="9859" y="19"/>
                </a:cubicBezTo>
                <a:cubicBezTo>
                  <a:pt x="15635" y="-325"/>
                  <a:pt x="20594" y="4114"/>
                  <a:pt x="20936" y="9934"/>
                </a:cubicBezTo>
                <a:cubicBezTo>
                  <a:pt x="21277" y="15754"/>
                  <a:pt x="16871" y="20751"/>
                  <a:pt x="11095" y="21095"/>
                </a:cubicBezTo>
                <a:cubicBezTo>
                  <a:pt x="8069" y="21275"/>
                  <a:pt x="5114" y="20126"/>
                  <a:pt x="2993" y="17944"/>
                </a:cubicBezTo>
              </a:path>
            </a:pathLst>
          </a:custGeom>
          <a:ln w="38100">
            <a:solidFill>
              <a:schemeClr val="accent3">
                <a:lumOff val="44000"/>
              </a:schemeClr>
            </a:solidFill>
          </a:ln>
        </p:spPr>
        <p:txBody>
          <a:bodyPr lIns="45719" rIns="45719" anchor="ctr"/>
          <a:lstStyle/>
          <a:p>
            <a:pPr algn="ctr"/>
            <a:endParaRPr/>
          </a:p>
        </p:txBody>
      </p:sp>
      <p:sp>
        <p:nvSpPr>
          <p:cNvPr id="312" name="Oval 31"/>
          <p:cNvSpPr/>
          <p:nvPr/>
        </p:nvSpPr>
        <p:spPr>
          <a:xfrm flipH="1" flipV="1">
            <a:off x="11172876" y="5860307"/>
            <a:ext cx="1699369" cy="1699368"/>
          </a:xfrm>
          <a:prstGeom prst="ellipse">
            <a:avLst/>
          </a:prstGeom>
          <a:solidFill>
            <a:srgbClr val="FFFFF0"/>
          </a:solidFill>
          <a:ln w="12700">
            <a:solidFill>
              <a:srgbClr val="FFFFF0"/>
            </a:solidFill>
            <a:miter lim="400000"/>
          </a:ln>
        </p:spPr>
        <p:txBody>
          <a:bodyPr lIns="45719" rIns="45719" anchor="ctr"/>
          <a:lstStyle/>
          <a:p>
            <a:pPr algn="ctr">
              <a:defRPr>
                <a:solidFill>
                  <a:schemeClr val="accent3">
                    <a:lumOff val="44000"/>
                  </a:schemeClr>
                </a:solidFill>
              </a:defRPr>
            </a:pPr>
            <a:endParaRPr/>
          </a:p>
        </p:txBody>
      </p:sp>
      <p:sp>
        <p:nvSpPr>
          <p:cNvPr id="313" name="TextBox 8"/>
          <p:cNvSpPr txBox="1"/>
          <p:nvPr/>
        </p:nvSpPr>
        <p:spPr>
          <a:xfrm>
            <a:off x="1027584" y="2514022"/>
            <a:ext cx="9486621" cy="120032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90000"/>
              </a:lnSpc>
              <a:defRPr sz="8800" b="1">
                <a:solidFill>
                  <a:schemeClr val="accent3">
                    <a:lumOff val="44000"/>
                  </a:schemeClr>
                </a:solidFill>
                <a:latin typeface="Roboto"/>
                <a:ea typeface="Roboto"/>
                <a:cs typeface="Roboto"/>
                <a:sym typeface="Roboto"/>
              </a:defRPr>
            </a:lvl1pPr>
          </a:lstStyle>
          <a:p>
            <a:r>
              <a:rPr lang="tr-TR" sz="8000">
                <a:latin typeface="Lora" pitchFamily="2" charset="-94"/>
              </a:rPr>
              <a:t>Bİ KUTU KOMBİN</a:t>
            </a:r>
            <a:endParaRPr sz="8000">
              <a:latin typeface="Lora" pitchFamily="2" charset="-94"/>
            </a:endParaRPr>
          </a:p>
        </p:txBody>
      </p:sp>
      <p:sp>
        <p:nvSpPr>
          <p:cNvPr id="315" name="TextBox 28"/>
          <p:cNvSpPr txBox="1"/>
          <p:nvPr/>
        </p:nvSpPr>
        <p:spPr>
          <a:xfrm>
            <a:off x="2478563" y="1337909"/>
            <a:ext cx="5052793" cy="4801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90000"/>
              </a:lnSpc>
              <a:defRPr sz="2800" b="1">
                <a:solidFill>
                  <a:schemeClr val="accent3">
                    <a:lumOff val="44000"/>
                  </a:schemeClr>
                </a:solidFill>
                <a:latin typeface="Roboto"/>
                <a:ea typeface="Roboto"/>
                <a:cs typeface="Roboto"/>
                <a:sym typeface="Roboto"/>
              </a:defRPr>
            </a:lvl1pPr>
          </a:lstStyle>
          <a:p>
            <a:endParaRPr/>
          </a:p>
        </p:txBody>
      </p:sp>
      <p:sp>
        <p:nvSpPr>
          <p:cNvPr id="317" name="TextBox 30"/>
          <p:cNvSpPr txBox="1"/>
          <p:nvPr/>
        </p:nvSpPr>
        <p:spPr>
          <a:xfrm>
            <a:off x="1300240" y="9616762"/>
            <a:ext cx="2804162" cy="3708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lnSpc>
                <a:spcPct val="90000"/>
              </a:lnSpc>
              <a:defRPr b="1">
                <a:solidFill>
                  <a:schemeClr val="accent3">
                    <a:lumOff val="44000"/>
                  </a:schemeClr>
                </a:solidFill>
                <a:latin typeface="Roboto"/>
                <a:ea typeface="Roboto"/>
                <a:cs typeface="Roboto"/>
                <a:sym typeface="Roboto"/>
              </a:defRPr>
            </a:lvl1pPr>
          </a:lstStyle>
          <a:p>
            <a:r>
              <a:t>02 November 2024</a:t>
            </a:r>
          </a:p>
        </p:txBody>
      </p:sp>
      <p:sp>
        <p:nvSpPr>
          <p:cNvPr id="318" name="TextBox 32"/>
          <p:cNvSpPr txBox="1"/>
          <p:nvPr/>
        </p:nvSpPr>
        <p:spPr>
          <a:xfrm>
            <a:off x="4682809" y="9684142"/>
            <a:ext cx="4105115" cy="3708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90000"/>
              </a:lnSpc>
              <a:defRPr spc="800">
                <a:solidFill>
                  <a:schemeClr val="accent3">
                    <a:lumOff val="44000"/>
                  </a:schemeClr>
                </a:solidFill>
                <a:latin typeface="Roboto"/>
                <a:ea typeface="Roboto"/>
                <a:cs typeface="Roboto"/>
                <a:sym typeface="Roboto"/>
              </a:defRPr>
            </a:lvl1pPr>
          </a:lstStyle>
          <a:p>
            <a:r>
              <a:t>www.example.com</a:t>
            </a:r>
          </a:p>
        </p:txBody>
      </p:sp>
      <p:sp>
        <p:nvSpPr>
          <p:cNvPr id="319" name="TextBox 33"/>
          <p:cNvSpPr txBox="1"/>
          <p:nvPr/>
        </p:nvSpPr>
        <p:spPr>
          <a:xfrm>
            <a:off x="1188718" y="3902075"/>
            <a:ext cx="9199408" cy="5770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90000"/>
              </a:lnSpc>
              <a:defRPr sz="3500" spc="500">
                <a:solidFill>
                  <a:schemeClr val="accent3">
                    <a:lumOff val="44000"/>
                  </a:schemeClr>
                </a:solidFill>
                <a:latin typeface="Roboto"/>
                <a:ea typeface="Roboto"/>
                <a:cs typeface="Roboto"/>
                <a:sym typeface="Roboto"/>
              </a:defRPr>
            </a:lvl1pPr>
          </a:lstStyle>
          <a:p>
            <a:r>
              <a:rPr lang="tr-TR">
                <a:latin typeface="Lora" pitchFamily="2" charset="-94"/>
              </a:rPr>
              <a:t>Reklam Kampanyası</a:t>
            </a:r>
            <a:endParaRPr>
              <a:latin typeface="Lora" pitchFamily="2" charset="-94"/>
            </a:endParaRPr>
          </a:p>
        </p:txBody>
      </p:sp>
      <p:pic>
        <p:nvPicPr>
          <p:cNvPr id="321" name="Picture Placeholder 3" descr="Picture Placeholder 3"/>
          <p:cNvPicPr>
            <a:picLocks noGrp="1" noChangeAspect="1"/>
          </p:cNvPicPr>
          <p:nvPr>
            <p:ph type="pic" idx="21"/>
          </p:nvPr>
        </p:nvPicPr>
        <p:blipFill>
          <a:blip r:embed="rId2"/>
          <a:srcRect/>
          <a:stretch>
            <a:fill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p:spPr>
      </p:pic>
      <p:sp>
        <p:nvSpPr>
          <p:cNvPr id="2" name="TextBox 33">
            <a:extLst>
              <a:ext uri="{FF2B5EF4-FFF2-40B4-BE49-F238E27FC236}">
                <a16:creationId xmlns:a16="http://schemas.microsoft.com/office/drawing/2014/main" id="{8C359178-8CB7-15E9-EAE3-A3F3F37118C3}"/>
              </a:ext>
            </a:extLst>
          </p:cNvPr>
          <p:cNvSpPr txBox="1"/>
          <p:nvPr/>
        </p:nvSpPr>
        <p:spPr>
          <a:xfrm>
            <a:off x="117566" y="7755500"/>
            <a:ext cx="14641734" cy="5355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lnSpc>
                <a:spcPct val="90000"/>
              </a:lnSpc>
              <a:defRPr sz="3500" spc="500">
                <a:solidFill>
                  <a:schemeClr val="accent3">
                    <a:lumOff val="44000"/>
                  </a:schemeClr>
                </a:solidFill>
                <a:latin typeface="Roboto"/>
                <a:ea typeface="Roboto"/>
                <a:cs typeface="Roboto"/>
                <a:sym typeface="Roboto"/>
              </a:defRPr>
            </a:lvl1pPr>
          </a:lstStyle>
          <a:p>
            <a:r>
              <a:rPr lang="tr-TR" sz="3200">
                <a:solidFill>
                  <a:srgbClr val="B73408"/>
                </a:solidFill>
                <a:latin typeface="Montserrat" pitchFamily="2" charset="-94"/>
              </a:rPr>
              <a:t>Stilin Kapıya Dayandığı An Zaman Senin</a:t>
            </a:r>
            <a:endParaRPr sz="3200">
              <a:solidFill>
                <a:srgbClr val="B73408"/>
              </a:solidFill>
              <a:latin typeface="Montserrat" pitchFamily="2" charset="-94"/>
            </a:endParaRPr>
          </a:p>
        </p:txBody>
      </p:sp>
      <p:pic>
        <p:nvPicPr>
          <p:cNvPr id="4" name="Resim 3">
            <a:extLst>
              <a:ext uri="{FF2B5EF4-FFF2-40B4-BE49-F238E27FC236}">
                <a16:creationId xmlns:a16="http://schemas.microsoft.com/office/drawing/2014/main" id="{7A296290-B243-5E83-F23E-8A88F0764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1167" y="8782208"/>
            <a:ext cx="1667255" cy="1667255"/>
          </a:xfrm>
          <a:prstGeom prst="rect">
            <a:avLst/>
          </a:prstGeom>
        </p:spPr>
      </p:pic>
      <p:pic>
        <p:nvPicPr>
          <p:cNvPr id="5" name="Resim 4">
            <a:extLst>
              <a:ext uri="{FF2B5EF4-FFF2-40B4-BE49-F238E27FC236}">
                <a16:creationId xmlns:a16="http://schemas.microsoft.com/office/drawing/2014/main" id="{23F68260-B5D9-7571-4CD5-C2D88549B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31366" y="2737643"/>
            <a:ext cx="4876801" cy="4876801"/>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 name="TextBox 3"/>
          <p:cNvSpPr txBox="1"/>
          <p:nvPr/>
        </p:nvSpPr>
        <p:spPr>
          <a:xfrm>
            <a:off x="1130103" y="854075"/>
            <a:ext cx="17786866"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8000" b="1">
                <a:latin typeface="Roboto"/>
                <a:ea typeface="Roboto"/>
                <a:cs typeface="Roboto"/>
                <a:sym typeface="Roboto"/>
              </a:defRPr>
            </a:lvl1pPr>
          </a:lstStyle>
          <a:p>
            <a:r>
              <a:rPr lang="tr-TR" sz="6000" err="1">
                <a:latin typeface="Lora" pitchFamily="2" charset="-94"/>
              </a:rPr>
              <a:t>Swot</a:t>
            </a:r>
            <a:r>
              <a:rPr lang="tr-TR" sz="6000">
                <a:latin typeface="Lora" pitchFamily="2" charset="-94"/>
              </a:rPr>
              <a:t> Analizi</a:t>
            </a:r>
            <a:endParaRPr sz="6000">
              <a:latin typeface="Lora" pitchFamily="2" charset="-94"/>
            </a:endParaRPr>
          </a:p>
        </p:txBody>
      </p:sp>
      <p:sp>
        <p:nvSpPr>
          <p:cNvPr id="997" name="Google Shape;929;p43"/>
          <p:cNvSpPr/>
          <p:nvPr/>
        </p:nvSpPr>
        <p:spPr>
          <a:xfrm>
            <a:off x="10140685" y="4710119"/>
            <a:ext cx="3722597" cy="40291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838"/>
                </a:lnTo>
                <a:cubicBezTo>
                  <a:pt x="2744" y="19004"/>
                  <a:pt x="5241" y="20018"/>
                  <a:pt x="7181" y="21600"/>
                </a:cubicBezTo>
                <a:lnTo>
                  <a:pt x="21600" y="8278"/>
                </a:lnTo>
                <a:cubicBezTo>
                  <a:pt x="20256" y="7107"/>
                  <a:pt x="18818" y="6032"/>
                  <a:pt x="17276" y="5079"/>
                </a:cubicBezTo>
                <a:cubicBezTo>
                  <a:pt x="16198" y="6818"/>
                  <a:pt x="14163" y="7998"/>
                  <a:pt x="11836" y="7998"/>
                </a:cubicBezTo>
                <a:cubicBezTo>
                  <a:pt x="8373" y="7998"/>
                  <a:pt x="5563" y="5411"/>
                  <a:pt x="5563" y="2212"/>
                </a:cubicBezTo>
                <a:cubicBezTo>
                  <a:pt x="5563" y="1652"/>
                  <a:pt x="5648" y="1119"/>
                  <a:pt x="5809" y="612"/>
                </a:cubicBezTo>
                <a:cubicBezTo>
                  <a:pt x="3926" y="254"/>
                  <a:pt x="1987" y="44"/>
                  <a:pt x="0" y="0"/>
                </a:cubicBezTo>
                <a:close/>
              </a:path>
            </a:pathLst>
          </a:custGeom>
          <a:solidFill>
            <a:srgbClr val="B73408"/>
          </a:solidFill>
          <a:ln w="12700">
            <a:miter lim="400000"/>
          </a:ln>
        </p:spPr>
        <p:txBody>
          <a:bodyPr lIns="45719" rIns="45719" anchor="ctr"/>
          <a:lstStyle/>
          <a:p>
            <a:endParaRPr/>
          </a:p>
        </p:txBody>
      </p:sp>
      <p:sp>
        <p:nvSpPr>
          <p:cNvPr id="998" name="Google Shape;934;p43"/>
          <p:cNvSpPr/>
          <p:nvPr/>
        </p:nvSpPr>
        <p:spPr>
          <a:xfrm>
            <a:off x="4416611" y="6443705"/>
            <a:ext cx="4029187" cy="3722645"/>
          </a:xfrm>
          <a:custGeom>
            <a:avLst/>
            <a:gdLst/>
            <a:ahLst/>
            <a:cxnLst>
              <a:cxn ang="0">
                <a:pos x="wd2" y="hd2"/>
              </a:cxn>
              <a:cxn ang="5400000">
                <a:pos x="wd2" y="hd2"/>
              </a:cxn>
              <a:cxn ang="10800000">
                <a:pos x="wd2" y="hd2"/>
              </a:cxn>
              <a:cxn ang="16200000">
                <a:pos x="wd2" y="hd2"/>
              </a:cxn>
            </a:cxnLst>
            <a:rect l="0" t="0" r="r" b="b"/>
            <a:pathLst>
              <a:path w="21600" h="21600" extrusionOk="0">
                <a:moveTo>
                  <a:pt x="8287" y="0"/>
                </a:moveTo>
                <a:cubicBezTo>
                  <a:pt x="7124" y="1315"/>
                  <a:pt x="6067" y="2744"/>
                  <a:pt x="5122" y="4248"/>
                </a:cubicBezTo>
                <a:cubicBezTo>
                  <a:pt x="6923" y="5308"/>
                  <a:pt x="8156" y="7380"/>
                  <a:pt x="8156" y="9764"/>
                </a:cubicBezTo>
                <a:cubicBezTo>
                  <a:pt x="8156" y="13227"/>
                  <a:pt x="5559" y="16037"/>
                  <a:pt x="2360" y="16037"/>
                </a:cubicBezTo>
                <a:cubicBezTo>
                  <a:pt x="1757" y="16037"/>
                  <a:pt x="1171" y="15933"/>
                  <a:pt x="629" y="15743"/>
                </a:cubicBezTo>
                <a:cubicBezTo>
                  <a:pt x="262" y="17645"/>
                  <a:pt x="44" y="19594"/>
                  <a:pt x="0" y="21600"/>
                </a:cubicBezTo>
                <a:lnTo>
                  <a:pt x="18846" y="21600"/>
                </a:lnTo>
                <a:cubicBezTo>
                  <a:pt x="19004" y="18856"/>
                  <a:pt x="20018" y="16358"/>
                  <a:pt x="21600" y="14409"/>
                </a:cubicBezTo>
                <a:lnTo>
                  <a:pt x="8287" y="0"/>
                </a:lnTo>
                <a:close/>
              </a:path>
            </a:pathLst>
          </a:custGeom>
          <a:solidFill>
            <a:srgbClr val="B73408"/>
          </a:solidFill>
          <a:ln>
            <a:solidFill>
              <a:srgbClr val="B73408"/>
            </a:solidFill>
          </a:ln>
        </p:spPr>
        <p:style>
          <a:lnRef idx="2">
            <a:schemeClr val="accent4">
              <a:shade val="15000"/>
            </a:schemeClr>
          </a:lnRef>
          <a:fillRef idx="1">
            <a:schemeClr val="accent4"/>
          </a:fillRef>
          <a:effectRef idx="0">
            <a:schemeClr val="accent4"/>
          </a:effectRef>
          <a:fontRef idx="minor">
            <a:schemeClr val="lt1"/>
          </a:fontRef>
        </p:style>
        <p:txBody>
          <a:bodyPr lIns="45719" rIns="45719" anchor="ctr"/>
          <a:lstStyle/>
          <a:p>
            <a:endParaRPr/>
          </a:p>
        </p:txBody>
      </p:sp>
      <p:sp>
        <p:nvSpPr>
          <p:cNvPr id="999" name="Google Shape;936;p43"/>
          <p:cNvSpPr/>
          <p:nvPr/>
        </p:nvSpPr>
        <p:spPr>
          <a:xfrm>
            <a:off x="11567599" y="6443705"/>
            <a:ext cx="4029187" cy="3722645"/>
          </a:xfrm>
          <a:custGeom>
            <a:avLst/>
            <a:gdLst/>
            <a:ahLst/>
            <a:cxnLst>
              <a:cxn ang="0">
                <a:pos x="wd2" y="hd2"/>
              </a:cxn>
              <a:cxn ang="5400000">
                <a:pos x="wd2" y="hd2"/>
              </a:cxn>
              <a:cxn ang="10800000">
                <a:pos x="wd2" y="hd2"/>
              </a:cxn>
              <a:cxn ang="16200000">
                <a:pos x="wd2" y="hd2"/>
              </a:cxn>
            </a:cxnLst>
            <a:rect l="0" t="0" r="r" b="b"/>
            <a:pathLst>
              <a:path w="21600" h="21600" extrusionOk="0">
                <a:moveTo>
                  <a:pt x="13322" y="0"/>
                </a:moveTo>
                <a:lnTo>
                  <a:pt x="0" y="14409"/>
                </a:lnTo>
                <a:cubicBezTo>
                  <a:pt x="1582" y="16358"/>
                  <a:pt x="2596" y="18856"/>
                  <a:pt x="2762" y="21600"/>
                </a:cubicBezTo>
                <a:lnTo>
                  <a:pt x="21600" y="21600"/>
                </a:lnTo>
                <a:cubicBezTo>
                  <a:pt x="21556" y="19613"/>
                  <a:pt x="21346" y="17673"/>
                  <a:pt x="20988" y="15791"/>
                </a:cubicBezTo>
                <a:cubicBezTo>
                  <a:pt x="20481" y="15951"/>
                  <a:pt x="19948" y="16037"/>
                  <a:pt x="19388" y="16037"/>
                </a:cubicBezTo>
                <a:cubicBezTo>
                  <a:pt x="16189" y="16037"/>
                  <a:pt x="13602" y="13227"/>
                  <a:pt x="13602" y="9764"/>
                </a:cubicBezTo>
                <a:cubicBezTo>
                  <a:pt x="13602" y="7437"/>
                  <a:pt x="14773" y="5402"/>
                  <a:pt x="16521" y="4324"/>
                </a:cubicBezTo>
                <a:cubicBezTo>
                  <a:pt x="15568" y="2782"/>
                  <a:pt x="14493" y="1334"/>
                  <a:pt x="13322" y="0"/>
                </a:cubicBezTo>
                <a:close/>
              </a:path>
            </a:pathLst>
          </a:custGeom>
          <a:solidFill>
            <a:srgbClr val="B73408"/>
          </a:solidFill>
          <a:ln w="12700">
            <a:miter lim="400000"/>
          </a:ln>
        </p:spPr>
        <p:txBody>
          <a:bodyPr lIns="45719" rIns="45719" anchor="ctr"/>
          <a:lstStyle/>
          <a:p>
            <a:endParaRPr/>
          </a:p>
        </p:txBody>
      </p:sp>
      <p:sp>
        <p:nvSpPr>
          <p:cNvPr id="1000" name="Google Shape;938;p43"/>
          <p:cNvSpPr/>
          <p:nvPr/>
        </p:nvSpPr>
        <p:spPr>
          <a:xfrm>
            <a:off x="6167397" y="4669460"/>
            <a:ext cx="3722597" cy="40291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746" y="44"/>
                  <a:pt x="17939" y="227"/>
                  <a:pt x="16169" y="542"/>
                </a:cubicBezTo>
                <a:cubicBezTo>
                  <a:pt x="16339" y="1067"/>
                  <a:pt x="16434" y="1626"/>
                  <a:pt x="16434" y="2212"/>
                </a:cubicBezTo>
                <a:cubicBezTo>
                  <a:pt x="16434" y="5411"/>
                  <a:pt x="13634" y="7998"/>
                  <a:pt x="10171" y="7998"/>
                </a:cubicBezTo>
                <a:cubicBezTo>
                  <a:pt x="7758" y="7998"/>
                  <a:pt x="5667" y="6740"/>
                  <a:pt x="4617" y="4895"/>
                </a:cubicBezTo>
                <a:cubicBezTo>
                  <a:pt x="2971" y="5892"/>
                  <a:pt x="1429" y="7028"/>
                  <a:pt x="0" y="8278"/>
                </a:cubicBezTo>
                <a:lnTo>
                  <a:pt x="14419" y="21600"/>
                </a:lnTo>
                <a:cubicBezTo>
                  <a:pt x="16358" y="20018"/>
                  <a:pt x="18856" y="19004"/>
                  <a:pt x="21600" y="18838"/>
                </a:cubicBezTo>
                <a:lnTo>
                  <a:pt x="21600" y="0"/>
                </a:lnTo>
                <a:close/>
              </a:path>
            </a:pathLst>
          </a:custGeom>
          <a:solidFill>
            <a:srgbClr val="B73408"/>
          </a:solidFill>
          <a:ln w="12700">
            <a:solidFill>
              <a:srgbClr val="B73408"/>
            </a:solidFill>
            <a:miter lim="400000"/>
          </a:ln>
        </p:spPr>
        <p:txBody>
          <a:bodyPr lIns="45719" rIns="45719" anchor="ctr"/>
          <a:lstStyle/>
          <a:p>
            <a:endParaRPr/>
          </a:p>
        </p:txBody>
      </p:sp>
      <p:sp>
        <p:nvSpPr>
          <p:cNvPr id="1001" name="Google Shape;941;p43"/>
          <p:cNvSpPr/>
          <p:nvPr/>
        </p:nvSpPr>
        <p:spPr>
          <a:xfrm>
            <a:off x="3972526" y="7233205"/>
            <a:ext cx="1789405" cy="1789404"/>
          </a:xfrm>
          <a:prstGeom prst="ellipse">
            <a:avLst/>
          </a:prstGeom>
          <a:solidFill>
            <a:srgbClr val="B73408"/>
          </a:solidFill>
          <a:ln w="12700">
            <a:miter lim="400000"/>
          </a:ln>
        </p:spPr>
        <p:txBody>
          <a:bodyPr lIns="45719" rIns="45719" anchor="ctr"/>
          <a:lstStyle/>
          <a:p>
            <a:endParaRPr/>
          </a:p>
        </p:txBody>
      </p:sp>
      <p:sp>
        <p:nvSpPr>
          <p:cNvPr id="1002" name="Google Shape;942;p43"/>
          <p:cNvSpPr/>
          <p:nvPr/>
        </p:nvSpPr>
        <p:spPr>
          <a:xfrm>
            <a:off x="7002212" y="4206875"/>
            <a:ext cx="1789405" cy="1789404"/>
          </a:xfrm>
          <a:prstGeom prst="ellipse">
            <a:avLst/>
          </a:prstGeom>
          <a:solidFill>
            <a:srgbClr val="B73408"/>
          </a:solidFill>
          <a:ln w="12700">
            <a:miter lim="400000"/>
          </a:ln>
        </p:spPr>
        <p:txBody>
          <a:bodyPr lIns="45719" rIns="45719" anchor="ctr"/>
          <a:lstStyle/>
          <a:p>
            <a:endParaRPr/>
          </a:p>
        </p:txBody>
      </p:sp>
      <p:sp>
        <p:nvSpPr>
          <p:cNvPr id="1003" name="Google Shape;943;p43"/>
          <p:cNvSpPr/>
          <p:nvPr/>
        </p:nvSpPr>
        <p:spPr>
          <a:xfrm>
            <a:off x="11315120" y="4206875"/>
            <a:ext cx="1789405" cy="1789404"/>
          </a:xfrm>
          <a:prstGeom prst="ellipse">
            <a:avLst/>
          </a:prstGeom>
          <a:solidFill>
            <a:srgbClr val="B73408"/>
          </a:solidFill>
          <a:ln w="12700">
            <a:miter lim="400000"/>
          </a:ln>
        </p:spPr>
        <p:txBody>
          <a:bodyPr lIns="45719" rIns="45719" anchor="ctr"/>
          <a:lstStyle/>
          <a:p>
            <a:endParaRPr/>
          </a:p>
        </p:txBody>
      </p:sp>
      <p:sp>
        <p:nvSpPr>
          <p:cNvPr id="1004" name="Google Shape;944;p43"/>
          <p:cNvSpPr/>
          <p:nvPr/>
        </p:nvSpPr>
        <p:spPr>
          <a:xfrm>
            <a:off x="14343758" y="7233205"/>
            <a:ext cx="1789405" cy="1789404"/>
          </a:xfrm>
          <a:prstGeom prst="ellipse">
            <a:avLst/>
          </a:prstGeom>
          <a:solidFill>
            <a:srgbClr val="B73408"/>
          </a:solidFill>
          <a:ln w="12700">
            <a:miter lim="400000"/>
          </a:ln>
        </p:spPr>
        <p:txBody>
          <a:bodyPr lIns="45719" rIns="45719" anchor="ctr"/>
          <a:lstStyle/>
          <a:p>
            <a:endParaRPr/>
          </a:p>
        </p:txBody>
      </p:sp>
      <p:sp>
        <p:nvSpPr>
          <p:cNvPr id="1005" name="TextBox 13"/>
          <p:cNvSpPr txBox="1"/>
          <p:nvPr/>
        </p:nvSpPr>
        <p:spPr>
          <a:xfrm>
            <a:off x="8364213" y="9242549"/>
            <a:ext cx="3312209" cy="1129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90000"/>
              </a:lnSpc>
              <a:defRPr sz="3600" b="1">
                <a:latin typeface="Roboto"/>
                <a:ea typeface="Roboto"/>
                <a:cs typeface="Roboto"/>
                <a:sym typeface="Roboto"/>
              </a:defRPr>
            </a:pPr>
            <a:r>
              <a:rPr lang="tr-TR">
                <a:latin typeface="Lora" pitchFamily="2" charset="-94"/>
              </a:rPr>
              <a:t>SWOT</a:t>
            </a:r>
            <a:endParaRPr>
              <a:latin typeface="Lora" pitchFamily="2" charset="-94"/>
            </a:endParaRPr>
          </a:p>
          <a:p>
            <a:pPr algn="ctr">
              <a:lnSpc>
                <a:spcPct val="90000"/>
              </a:lnSpc>
              <a:defRPr sz="3600" b="1">
                <a:latin typeface="Roboto"/>
                <a:ea typeface="Roboto"/>
                <a:cs typeface="Roboto"/>
                <a:sym typeface="Roboto"/>
              </a:defRPr>
            </a:pPr>
            <a:r>
              <a:rPr>
                <a:latin typeface="Lora" pitchFamily="2" charset="-94"/>
              </a:rPr>
              <a:t>ANAL</a:t>
            </a:r>
            <a:r>
              <a:rPr lang="tr-TR">
                <a:latin typeface="Lora" pitchFamily="2" charset="-94"/>
              </a:rPr>
              <a:t>İZİ</a:t>
            </a:r>
            <a:endParaRPr>
              <a:latin typeface="Lora" pitchFamily="2" charset="-94"/>
            </a:endParaRPr>
          </a:p>
        </p:txBody>
      </p:sp>
      <p:sp>
        <p:nvSpPr>
          <p:cNvPr id="1006" name="TextBox 14"/>
          <p:cNvSpPr txBox="1"/>
          <p:nvPr/>
        </p:nvSpPr>
        <p:spPr>
          <a:xfrm>
            <a:off x="4361534" y="7538976"/>
            <a:ext cx="983393"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defRPr sz="8000" b="1">
                <a:solidFill>
                  <a:schemeClr val="accent3">
                    <a:lumOff val="44000"/>
                  </a:schemeClr>
                </a:solidFill>
                <a:latin typeface="Roboto"/>
                <a:ea typeface="Roboto"/>
                <a:cs typeface="Roboto"/>
                <a:sym typeface="Roboto"/>
              </a:defRPr>
            </a:lvl1pPr>
          </a:lstStyle>
          <a:p>
            <a:r>
              <a:rPr lang="tr-TR">
                <a:latin typeface="Lora" pitchFamily="2" charset="-94"/>
              </a:rPr>
              <a:t>s</a:t>
            </a:r>
            <a:endParaRPr>
              <a:latin typeface="Lora" pitchFamily="2" charset="-94"/>
            </a:endParaRPr>
          </a:p>
        </p:txBody>
      </p:sp>
      <p:sp>
        <p:nvSpPr>
          <p:cNvPr id="1007" name="TextBox 15"/>
          <p:cNvSpPr txBox="1"/>
          <p:nvPr/>
        </p:nvSpPr>
        <p:spPr>
          <a:xfrm>
            <a:off x="7387260" y="4530545"/>
            <a:ext cx="983393"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defRPr sz="8000" b="1">
                <a:solidFill>
                  <a:schemeClr val="accent3">
                    <a:lumOff val="44000"/>
                  </a:schemeClr>
                </a:solidFill>
                <a:latin typeface="Roboto"/>
                <a:ea typeface="Roboto"/>
                <a:cs typeface="Roboto"/>
                <a:sym typeface="Roboto"/>
              </a:defRPr>
            </a:lvl1pPr>
          </a:lstStyle>
          <a:p>
            <a:r>
              <a:rPr lang="tr-TR">
                <a:latin typeface="Lora" pitchFamily="2" charset="-94"/>
              </a:rPr>
              <a:t>w</a:t>
            </a:r>
            <a:endParaRPr>
              <a:latin typeface="Lora" pitchFamily="2" charset="-94"/>
            </a:endParaRPr>
          </a:p>
        </p:txBody>
      </p:sp>
      <p:sp>
        <p:nvSpPr>
          <p:cNvPr id="1008" name="TextBox 16"/>
          <p:cNvSpPr txBox="1"/>
          <p:nvPr/>
        </p:nvSpPr>
        <p:spPr>
          <a:xfrm>
            <a:off x="11718125" y="4530545"/>
            <a:ext cx="983393"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defRPr sz="8000" b="1">
                <a:solidFill>
                  <a:schemeClr val="accent3">
                    <a:lumOff val="44000"/>
                  </a:schemeClr>
                </a:solidFill>
                <a:latin typeface="Roboto"/>
                <a:ea typeface="Roboto"/>
                <a:cs typeface="Roboto"/>
                <a:sym typeface="Roboto"/>
              </a:defRPr>
            </a:lvl1pPr>
          </a:lstStyle>
          <a:p>
            <a:r>
              <a:rPr lang="tr-TR">
                <a:latin typeface="Lora" pitchFamily="2" charset="-94"/>
              </a:rPr>
              <a:t>o</a:t>
            </a:r>
            <a:endParaRPr>
              <a:latin typeface="Lora" pitchFamily="2" charset="-94"/>
            </a:endParaRPr>
          </a:p>
        </p:txBody>
      </p:sp>
      <p:sp>
        <p:nvSpPr>
          <p:cNvPr id="1009" name="TextBox 17"/>
          <p:cNvSpPr txBox="1"/>
          <p:nvPr/>
        </p:nvSpPr>
        <p:spPr>
          <a:xfrm>
            <a:off x="14746763" y="7578545"/>
            <a:ext cx="983393"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defRPr sz="8000" b="1">
                <a:solidFill>
                  <a:schemeClr val="accent3">
                    <a:lumOff val="44000"/>
                  </a:schemeClr>
                </a:solidFill>
                <a:latin typeface="Roboto"/>
                <a:ea typeface="Roboto"/>
                <a:cs typeface="Roboto"/>
                <a:sym typeface="Roboto"/>
              </a:defRPr>
            </a:lvl1pPr>
          </a:lstStyle>
          <a:p>
            <a:r>
              <a:rPr>
                <a:latin typeface="Lora" pitchFamily="2" charset="-94"/>
              </a:rPr>
              <a:t>T</a:t>
            </a:r>
          </a:p>
        </p:txBody>
      </p:sp>
      <p:sp>
        <p:nvSpPr>
          <p:cNvPr id="1010" name="object 31"/>
          <p:cNvSpPr txBox="1"/>
          <p:nvPr/>
        </p:nvSpPr>
        <p:spPr>
          <a:xfrm>
            <a:off x="6128087" y="8667235"/>
            <a:ext cx="1732093"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1">
              <a:spcBef>
                <a:spcPts val="100"/>
              </a:spcBef>
              <a:defRPr sz="2800" b="1">
                <a:solidFill>
                  <a:schemeClr val="accent3">
                    <a:lumOff val="44000"/>
                  </a:schemeClr>
                </a:solidFill>
                <a:latin typeface="Roboto"/>
                <a:ea typeface="Roboto"/>
                <a:cs typeface="Roboto"/>
                <a:sym typeface="Roboto"/>
              </a:defRPr>
            </a:lvl1pPr>
          </a:lstStyle>
          <a:p>
            <a:r>
              <a:rPr lang="tr-TR">
                <a:latin typeface="Lora" pitchFamily="2" charset="-94"/>
              </a:rPr>
              <a:t>Güçlü Yönler</a:t>
            </a:r>
            <a:endParaRPr>
              <a:latin typeface="Lora" pitchFamily="2" charset="-94"/>
            </a:endParaRPr>
          </a:p>
        </p:txBody>
      </p:sp>
      <p:sp>
        <p:nvSpPr>
          <p:cNvPr id="1011" name="Rectangle 19"/>
          <p:cNvSpPr txBox="1"/>
          <p:nvPr/>
        </p:nvSpPr>
        <p:spPr>
          <a:xfrm>
            <a:off x="3999976" y="1958659"/>
            <a:ext cx="3573462" cy="3925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marR="5081" indent="12701" algn="r">
              <a:lnSpc>
                <a:spcPct val="140000"/>
              </a:lnSpc>
              <a:defRPr sz="1600">
                <a:latin typeface="Roboto light"/>
                <a:ea typeface="Roboto light"/>
                <a:cs typeface="Roboto light"/>
                <a:sym typeface="Roboto light"/>
              </a:defRPr>
            </a:lvl1pPr>
          </a:lstStyle>
          <a:p>
            <a:pPr marL="285750" indent="-285750" algn="l">
              <a:buFont typeface="Arial" panose="020B0604020202020204" pitchFamily="34" charset="0"/>
              <a:buChar char="•"/>
            </a:pPr>
            <a:r>
              <a:rPr lang="tr-TR" sz="2000">
                <a:latin typeface="Montserrat" panose="00000500000000000000" pitchFamily="2" charset="-94"/>
              </a:rPr>
              <a:t>Stilist Bedelinin İade Edilmemesi
4 Günlük Deneme Süresi
Ürün Görmeden Ödeme Modelinin Güvensiz Bulunması
Ürün Çeşitliliği Tamamen Marka Stoğuna Bağlı</a:t>
            </a:r>
            <a:endParaRPr sz="2000">
              <a:latin typeface="Montserrat" panose="00000500000000000000" pitchFamily="2" charset="-94"/>
            </a:endParaRPr>
          </a:p>
        </p:txBody>
      </p:sp>
      <p:sp>
        <p:nvSpPr>
          <p:cNvPr id="1012" name="object 31"/>
          <p:cNvSpPr txBox="1"/>
          <p:nvPr/>
        </p:nvSpPr>
        <p:spPr>
          <a:xfrm>
            <a:off x="7385843" y="6656790"/>
            <a:ext cx="2203464"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1">
              <a:spcBef>
                <a:spcPts val="100"/>
              </a:spcBef>
              <a:defRPr sz="2800" b="1">
                <a:solidFill>
                  <a:schemeClr val="accent3">
                    <a:lumOff val="44000"/>
                  </a:schemeClr>
                </a:solidFill>
                <a:latin typeface="Roboto"/>
                <a:ea typeface="Roboto"/>
                <a:cs typeface="Roboto"/>
                <a:sym typeface="Roboto"/>
              </a:defRPr>
            </a:lvl1pPr>
          </a:lstStyle>
          <a:p>
            <a:r>
              <a:rPr lang="tr-TR">
                <a:latin typeface="Lora" pitchFamily="2" charset="-94"/>
              </a:rPr>
              <a:t>Zayıf Yönler</a:t>
            </a:r>
            <a:endParaRPr>
              <a:latin typeface="Lora" pitchFamily="2" charset="-94"/>
            </a:endParaRPr>
          </a:p>
        </p:txBody>
      </p:sp>
      <p:sp>
        <p:nvSpPr>
          <p:cNvPr id="1013" name="object 31"/>
          <p:cNvSpPr txBox="1"/>
          <p:nvPr/>
        </p:nvSpPr>
        <p:spPr>
          <a:xfrm>
            <a:off x="10433843" y="6616862"/>
            <a:ext cx="2201064"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1">
              <a:spcBef>
                <a:spcPts val="100"/>
              </a:spcBef>
              <a:defRPr sz="2800" b="1">
                <a:solidFill>
                  <a:schemeClr val="accent3">
                    <a:lumOff val="44000"/>
                  </a:schemeClr>
                </a:solidFill>
                <a:latin typeface="Roboto"/>
                <a:ea typeface="Roboto"/>
                <a:cs typeface="Roboto"/>
                <a:sym typeface="Roboto"/>
              </a:defRPr>
            </a:lvl1pPr>
          </a:lstStyle>
          <a:p>
            <a:r>
              <a:rPr lang="tr-TR">
                <a:latin typeface="Lora" pitchFamily="2" charset="-94"/>
              </a:rPr>
              <a:t>Fırsatlar</a:t>
            </a:r>
            <a:endParaRPr>
              <a:latin typeface="Lora" pitchFamily="2" charset="-94"/>
            </a:endParaRPr>
          </a:p>
        </p:txBody>
      </p:sp>
      <p:sp>
        <p:nvSpPr>
          <p:cNvPr id="1014" name="object 31"/>
          <p:cNvSpPr txBox="1"/>
          <p:nvPr/>
        </p:nvSpPr>
        <p:spPr>
          <a:xfrm>
            <a:off x="12254379" y="8591573"/>
            <a:ext cx="1732093"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1" algn="r">
              <a:spcBef>
                <a:spcPts val="100"/>
              </a:spcBef>
              <a:defRPr sz="2800" b="1">
                <a:solidFill>
                  <a:schemeClr val="accent3">
                    <a:lumOff val="44000"/>
                  </a:schemeClr>
                </a:solidFill>
                <a:latin typeface="Roboto"/>
                <a:ea typeface="Roboto"/>
                <a:cs typeface="Roboto"/>
                <a:sym typeface="Roboto"/>
              </a:defRPr>
            </a:lvl1pPr>
          </a:lstStyle>
          <a:p>
            <a:r>
              <a:rPr>
                <a:latin typeface="Lora" pitchFamily="2" charset="-94"/>
              </a:rPr>
              <a:t>T</a:t>
            </a:r>
            <a:r>
              <a:rPr lang="tr-TR" err="1">
                <a:latin typeface="Lora" pitchFamily="2" charset="-94"/>
              </a:rPr>
              <a:t>ehditler</a:t>
            </a:r>
            <a:endParaRPr>
              <a:latin typeface="Lora" pitchFamily="2" charset="-94"/>
            </a:endParaRPr>
          </a:p>
        </p:txBody>
      </p:sp>
      <p:sp>
        <p:nvSpPr>
          <p:cNvPr id="1015" name="Rectangle 24"/>
          <p:cNvSpPr txBox="1"/>
          <p:nvPr/>
        </p:nvSpPr>
        <p:spPr>
          <a:xfrm>
            <a:off x="12732169" y="1746491"/>
            <a:ext cx="4029187" cy="26332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marR="5081" indent="12701">
              <a:lnSpc>
                <a:spcPct val="140000"/>
              </a:lnSpc>
              <a:defRPr sz="1600">
                <a:latin typeface="Roboto light"/>
                <a:ea typeface="Roboto light"/>
                <a:cs typeface="Roboto light"/>
                <a:sym typeface="Roboto light"/>
              </a:defRPr>
            </a:lvl1pPr>
          </a:lstStyle>
          <a:p>
            <a:pPr marL="285750" indent="-285750">
              <a:buFont typeface="Arial" panose="020B0604020202020204" pitchFamily="34" charset="0"/>
              <a:buChar char="•"/>
            </a:pPr>
            <a:r>
              <a:rPr lang="tr-TR" sz="2000">
                <a:latin typeface="Montserrat" panose="00000500000000000000" pitchFamily="2" charset="-94"/>
              </a:rPr>
              <a:t>Türkiye’de Kişisel Stil Danışmanlığına Artan İlgi
</a:t>
            </a:r>
            <a:r>
              <a:rPr lang="tr-TR" sz="2000" err="1">
                <a:latin typeface="Montserrat" panose="00000500000000000000" pitchFamily="2" charset="-94"/>
              </a:rPr>
              <a:t>Influencer</a:t>
            </a:r>
            <a:r>
              <a:rPr lang="tr-TR" sz="2000">
                <a:latin typeface="Montserrat" panose="00000500000000000000" pitchFamily="2" charset="-94"/>
              </a:rPr>
              <a:t> Marketing ile Büyük Büyüme Potansiyeli
Müşteri Bağlılığına Yönelik Kampanya Fırsatları</a:t>
            </a:r>
          </a:p>
        </p:txBody>
      </p:sp>
      <p:sp>
        <p:nvSpPr>
          <p:cNvPr id="1016" name="Rectangle 28"/>
          <p:cNvSpPr txBox="1"/>
          <p:nvPr/>
        </p:nvSpPr>
        <p:spPr>
          <a:xfrm>
            <a:off x="374470" y="5248863"/>
            <a:ext cx="4056170" cy="4280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marR="5081" indent="12701" algn="r">
              <a:lnSpc>
                <a:spcPct val="140000"/>
              </a:lnSpc>
              <a:defRPr sz="1600">
                <a:latin typeface="Roboto light"/>
                <a:ea typeface="Roboto light"/>
                <a:cs typeface="Roboto light"/>
                <a:sym typeface="Roboto light"/>
              </a:defRPr>
            </a:lvl1pPr>
          </a:lstStyle>
          <a:p>
            <a:pPr marL="285750" indent="-285750" algn="l">
              <a:buFont typeface="Arial" panose="020B0604020202020204" pitchFamily="34" charset="0"/>
              <a:buChar char="•"/>
            </a:pPr>
            <a:r>
              <a:rPr lang="tr-TR" sz="2000">
                <a:latin typeface="Montserrat" panose="00000500000000000000" pitchFamily="2" charset="-94"/>
              </a:rPr>
              <a:t>Güçlü Stilist Ekibi  </a:t>
            </a:r>
          </a:p>
          <a:p>
            <a:pPr marL="285750" indent="-285750" algn="l">
              <a:buFont typeface="Arial" panose="020B0604020202020204" pitchFamily="34" charset="0"/>
              <a:buChar char="•"/>
            </a:pPr>
            <a:r>
              <a:rPr lang="tr-TR" sz="2000">
                <a:latin typeface="Montserrat" panose="00000500000000000000" pitchFamily="2" charset="-94"/>
              </a:rPr>
              <a:t>Yerli üretici işbirlikleri
Ücretsiz Kargo ve İade Kolaylığı
Abonelik Zorunluluğu Olmaması
Bütçe Esnekliği ve Fiyat şeffaflığı
 Kişiye Özel Hizmet Modeli </a:t>
            </a:r>
          </a:p>
          <a:p>
            <a:pPr indent="0" algn="l"/>
            <a:endParaRPr/>
          </a:p>
        </p:txBody>
      </p:sp>
      <p:sp>
        <p:nvSpPr>
          <p:cNvPr id="3" name="Rectangle 24">
            <a:extLst>
              <a:ext uri="{FF2B5EF4-FFF2-40B4-BE49-F238E27FC236}">
                <a16:creationId xmlns:a16="http://schemas.microsoft.com/office/drawing/2014/main" id="{BAA18D70-0C92-D9C5-B368-3BF381702AFC}"/>
              </a:ext>
            </a:extLst>
          </p:cNvPr>
          <p:cNvSpPr txBox="1"/>
          <p:nvPr/>
        </p:nvSpPr>
        <p:spPr>
          <a:xfrm>
            <a:off x="16104124" y="5169276"/>
            <a:ext cx="4029187" cy="349505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marR="5081" indent="12701">
              <a:lnSpc>
                <a:spcPct val="140000"/>
              </a:lnSpc>
              <a:defRPr sz="1600">
                <a:latin typeface="Roboto light"/>
                <a:ea typeface="Roboto light"/>
                <a:cs typeface="Roboto light"/>
                <a:sym typeface="Roboto light"/>
              </a:defRPr>
            </a:lvl1pPr>
          </a:lstStyle>
          <a:p>
            <a:pPr marL="285750" indent="-285750">
              <a:buFont typeface="Arial" panose="020B0604020202020204" pitchFamily="34" charset="0"/>
              <a:buChar char="•"/>
            </a:pPr>
            <a:r>
              <a:rPr lang="tr-TR" sz="2000">
                <a:latin typeface="Montserrat" panose="00000500000000000000" pitchFamily="2" charset="-94"/>
              </a:rPr>
              <a:t>Moda Trendlerinin Hızlı Değişmesi
Kargo Gecikmeleri ve Lojistik Sorunlar
Fiyat Artışları ve Ekonomik Dalgalanmalar
Ürünlerin Giyilip Hasarlı İade Edilmesi</a:t>
            </a:r>
            <a:endParaRPr sz="2000">
              <a:latin typeface="Montserrat" panose="00000500000000000000" pitchFamily="2" charset="-94"/>
            </a:endParaRPr>
          </a:p>
        </p:txBody>
      </p:sp>
      <p:sp>
        <p:nvSpPr>
          <p:cNvPr id="2" name="Metin kutusu 1">
            <a:extLst>
              <a:ext uri="{FF2B5EF4-FFF2-40B4-BE49-F238E27FC236}">
                <a16:creationId xmlns:a16="http://schemas.microsoft.com/office/drawing/2014/main" id="{BBFF2AF8-8F49-56D8-F8BA-3C31071BEB16}"/>
              </a:ext>
            </a:extLst>
          </p:cNvPr>
          <p:cNvSpPr txBox="1"/>
          <p:nvPr/>
        </p:nvSpPr>
        <p:spPr>
          <a:xfrm>
            <a:off x="19507201" y="10818793"/>
            <a:ext cx="35292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tr-TR" dirty="0">
                <a:latin typeface="Montserrat" panose="00000500000000000000" pitchFamily="2" charset="-94"/>
              </a:rPr>
              <a:t>10</a:t>
            </a:r>
            <a:endParaRPr kumimoji="0" lang="tr-TR" sz="1800" b="0" i="0" u="none" strike="noStrike" cap="none" spc="0" normalizeH="0" baseline="0" dirty="0">
              <a:ln>
                <a:noFill/>
              </a:ln>
              <a:solidFill>
                <a:srgbClr val="000000"/>
              </a:solidFill>
              <a:effectLst/>
              <a:uFillTx/>
              <a:latin typeface="Montserrat" panose="00000500000000000000" pitchFamily="2" charset="-94"/>
              <a:sym typeface="Calibri"/>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73408"/>
        </a:solidFill>
        <a:effectLst/>
      </p:bgPr>
    </p:bg>
    <p:spTree>
      <p:nvGrpSpPr>
        <p:cNvPr id="1" name=""/>
        <p:cNvGrpSpPr/>
        <p:nvPr/>
      </p:nvGrpSpPr>
      <p:grpSpPr>
        <a:xfrm>
          <a:off x="0" y="0"/>
          <a:ext cx="0" cy="0"/>
          <a:chOff x="0" y="0"/>
          <a:chExt cx="0" cy="0"/>
        </a:xfrm>
      </p:grpSpPr>
      <p:sp>
        <p:nvSpPr>
          <p:cNvPr id="2925" name="Rounded Rectangle 18"/>
          <p:cNvSpPr/>
          <p:nvPr/>
        </p:nvSpPr>
        <p:spPr>
          <a:xfrm>
            <a:off x="2356643" y="4797840"/>
            <a:ext cx="6934201" cy="4419601"/>
          </a:xfrm>
          <a:prstGeom prst="roundRect">
            <a:avLst>
              <a:gd name="adj" fmla="val 2730"/>
            </a:avLst>
          </a:prstGeom>
          <a:gradFill>
            <a:gsLst>
              <a:gs pos="20000">
                <a:schemeClr val="accent2">
                  <a:alpha val="50000"/>
                </a:schemeClr>
              </a:gs>
              <a:gs pos="100000">
                <a:schemeClr val="accent1">
                  <a:alpha val="50000"/>
                </a:schemeClr>
              </a:gs>
            </a:gsLst>
            <a:path path="circle">
              <a:fillToRect l="62278" t="119636" r="37721" b="-19636"/>
            </a:path>
          </a:gradFill>
          <a:ln w="12700">
            <a:miter lim="400000"/>
          </a:ln>
        </p:spPr>
        <p:txBody>
          <a:bodyPr lIns="45719" rIns="45719" anchor="ctr"/>
          <a:lstStyle/>
          <a:p>
            <a:pPr algn="ctr">
              <a:defRPr>
                <a:solidFill>
                  <a:schemeClr val="accent3">
                    <a:lumOff val="44000"/>
                  </a:schemeClr>
                </a:solidFill>
              </a:defRPr>
            </a:pPr>
            <a:endParaRPr/>
          </a:p>
        </p:txBody>
      </p:sp>
      <p:pic>
        <p:nvPicPr>
          <p:cNvPr id="2926" name="Picture Placeholder 2" descr="Picture Placeholder 2"/>
          <p:cNvPicPr>
            <a:picLocks noGrp="1" noChangeAspect="1"/>
          </p:cNvPicPr>
          <p:nvPr>
            <p:ph type="pic" idx="21"/>
          </p:nvPr>
        </p:nvPicPr>
        <p:blipFill>
          <a:blip r:embed="rId2"/>
          <a:srcRect/>
          <a:stretch>
            <a:fill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433" y="0"/>
                </a:moveTo>
                <a:cubicBezTo>
                  <a:pt x="194" y="0"/>
                  <a:pt x="0" y="299"/>
                  <a:pt x="0" y="667"/>
                </a:cubicBezTo>
                <a:lnTo>
                  <a:pt x="0" y="20933"/>
                </a:lnTo>
                <a:cubicBezTo>
                  <a:pt x="0" y="21301"/>
                  <a:pt x="194" y="21600"/>
                  <a:pt x="433" y="21600"/>
                </a:cubicBezTo>
                <a:lnTo>
                  <a:pt x="21167" y="21600"/>
                </a:lnTo>
                <a:cubicBezTo>
                  <a:pt x="21406" y="21600"/>
                  <a:pt x="21600" y="21301"/>
                  <a:pt x="21600" y="20933"/>
                </a:cubicBezTo>
                <a:lnTo>
                  <a:pt x="21600" y="667"/>
                </a:lnTo>
                <a:cubicBezTo>
                  <a:pt x="21600" y="299"/>
                  <a:pt x="21406" y="0"/>
                  <a:pt x="21167" y="0"/>
                </a:cubicBezTo>
                <a:lnTo>
                  <a:pt x="433" y="0"/>
                </a:lnTo>
                <a:close/>
              </a:path>
            </a:pathLst>
          </a:custGeom>
        </p:spPr>
      </p:pic>
      <p:sp>
        <p:nvSpPr>
          <p:cNvPr id="2927" name="TextBox 6"/>
          <p:cNvSpPr txBox="1"/>
          <p:nvPr/>
        </p:nvSpPr>
        <p:spPr>
          <a:xfrm>
            <a:off x="1158617" y="1482334"/>
            <a:ext cx="5229120" cy="20313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lnSpc>
                <a:spcPct val="90000"/>
              </a:lnSpc>
              <a:defRPr sz="8000" b="1">
                <a:solidFill>
                  <a:schemeClr val="accent3">
                    <a:lumOff val="44000"/>
                  </a:schemeClr>
                </a:solidFill>
                <a:latin typeface="Roboto"/>
                <a:ea typeface="Roboto"/>
                <a:cs typeface="Roboto"/>
                <a:sym typeface="Roboto"/>
              </a:defRPr>
            </a:lvl1pPr>
          </a:lstStyle>
          <a:p>
            <a:r>
              <a:rPr lang="tr-TR" sz="6000">
                <a:latin typeface="Lora" pitchFamily="2" charset="-94"/>
              </a:rPr>
              <a:t>Rakip Analizi</a:t>
            </a:r>
          </a:p>
          <a:p>
            <a:endParaRPr/>
          </a:p>
        </p:txBody>
      </p:sp>
      <p:grpSp>
        <p:nvGrpSpPr>
          <p:cNvPr id="2932" name="object 6"/>
          <p:cNvGrpSpPr/>
          <p:nvPr/>
        </p:nvGrpSpPr>
        <p:grpSpPr>
          <a:xfrm>
            <a:off x="1887565" y="4603644"/>
            <a:ext cx="7783733" cy="5146774"/>
            <a:chOff x="0" y="0"/>
            <a:chExt cx="7783732" cy="5146773"/>
          </a:xfrm>
        </p:grpSpPr>
        <p:sp>
          <p:nvSpPr>
            <p:cNvPr id="2928" name="Shape"/>
            <p:cNvSpPr/>
            <p:nvPr/>
          </p:nvSpPr>
          <p:spPr>
            <a:xfrm>
              <a:off x="0" y="4774879"/>
              <a:ext cx="7783733" cy="252359"/>
            </a:xfrm>
            <a:custGeom>
              <a:avLst/>
              <a:gdLst/>
              <a:ahLst/>
              <a:cxnLst>
                <a:cxn ang="0">
                  <a:pos x="wd2" y="hd2"/>
                </a:cxn>
                <a:cxn ang="5400000">
                  <a:pos x="wd2" y="hd2"/>
                </a:cxn>
                <a:cxn ang="10800000">
                  <a:pos x="wd2" y="hd2"/>
                </a:cxn>
                <a:cxn ang="16200000">
                  <a:pos x="wd2" y="hd2"/>
                </a:cxn>
              </a:cxnLst>
              <a:rect l="0" t="0" r="r" b="b"/>
              <a:pathLst>
                <a:path w="21600" h="21600" extrusionOk="0">
                  <a:moveTo>
                    <a:pt x="21342" y="21600"/>
                  </a:moveTo>
                  <a:lnTo>
                    <a:pt x="258" y="21600"/>
                  </a:lnTo>
                  <a:lnTo>
                    <a:pt x="158" y="20981"/>
                  </a:lnTo>
                  <a:lnTo>
                    <a:pt x="76" y="19350"/>
                  </a:lnTo>
                  <a:lnTo>
                    <a:pt x="20" y="17044"/>
                  </a:lnTo>
                  <a:lnTo>
                    <a:pt x="0" y="14400"/>
                  </a:lnTo>
                  <a:lnTo>
                    <a:pt x="0" y="7200"/>
                  </a:lnTo>
                  <a:lnTo>
                    <a:pt x="20" y="4556"/>
                  </a:lnTo>
                  <a:lnTo>
                    <a:pt x="76" y="2250"/>
                  </a:lnTo>
                  <a:lnTo>
                    <a:pt x="158" y="619"/>
                  </a:lnTo>
                  <a:lnTo>
                    <a:pt x="258" y="0"/>
                  </a:lnTo>
                  <a:lnTo>
                    <a:pt x="21342" y="0"/>
                  </a:lnTo>
                  <a:lnTo>
                    <a:pt x="21442" y="619"/>
                  </a:lnTo>
                  <a:lnTo>
                    <a:pt x="21524" y="2250"/>
                  </a:lnTo>
                  <a:lnTo>
                    <a:pt x="21580" y="4556"/>
                  </a:lnTo>
                  <a:lnTo>
                    <a:pt x="21600" y="7200"/>
                  </a:lnTo>
                  <a:lnTo>
                    <a:pt x="21600" y="14400"/>
                  </a:lnTo>
                  <a:lnTo>
                    <a:pt x="21580" y="17044"/>
                  </a:lnTo>
                  <a:lnTo>
                    <a:pt x="21524" y="19350"/>
                  </a:lnTo>
                  <a:lnTo>
                    <a:pt x="21442" y="20981"/>
                  </a:lnTo>
                  <a:lnTo>
                    <a:pt x="21342" y="21600"/>
                  </a:lnTo>
                  <a:close/>
                </a:path>
              </a:pathLst>
            </a:custGeom>
            <a:noFill/>
            <a:ln w="28575" cap="flat">
              <a:solidFill>
                <a:schemeClr val="accent3">
                  <a:lumOff val="44000"/>
                </a:schemeClr>
              </a:solidFill>
              <a:prstDash val="solid"/>
              <a:round/>
            </a:ln>
            <a:effectLst/>
          </p:spPr>
          <p:txBody>
            <a:bodyPr wrap="square" lIns="45719" tIns="45719" rIns="45719" bIns="45719" numCol="1" anchor="t">
              <a:noAutofit/>
            </a:bodyPr>
            <a:lstStyle/>
            <a:p>
              <a:endParaRPr/>
            </a:p>
          </p:txBody>
        </p:sp>
        <p:sp>
          <p:nvSpPr>
            <p:cNvPr id="2929" name="Shape"/>
            <p:cNvSpPr/>
            <p:nvPr/>
          </p:nvSpPr>
          <p:spPr>
            <a:xfrm>
              <a:off x="126889" y="5027227"/>
              <a:ext cx="7529954" cy="1195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9" y="3094"/>
                  </a:lnTo>
                  <a:lnTo>
                    <a:pt x="260" y="5965"/>
                  </a:lnTo>
                  <a:lnTo>
                    <a:pt x="393" y="8608"/>
                  </a:lnTo>
                  <a:lnTo>
                    <a:pt x="526" y="11020"/>
                  </a:lnTo>
                  <a:lnTo>
                    <a:pt x="661" y="13195"/>
                  </a:lnTo>
                  <a:lnTo>
                    <a:pt x="797" y="15131"/>
                  </a:lnTo>
                  <a:lnTo>
                    <a:pt x="934" y="16822"/>
                  </a:lnTo>
                  <a:lnTo>
                    <a:pt x="1072" y="18264"/>
                  </a:lnTo>
                  <a:lnTo>
                    <a:pt x="1210" y="19454"/>
                  </a:lnTo>
                  <a:lnTo>
                    <a:pt x="1349" y="20386"/>
                  </a:lnTo>
                  <a:lnTo>
                    <a:pt x="1488" y="21058"/>
                  </a:lnTo>
                  <a:lnTo>
                    <a:pt x="1628" y="21464"/>
                  </a:lnTo>
                  <a:lnTo>
                    <a:pt x="1768" y="21600"/>
                  </a:lnTo>
                  <a:lnTo>
                    <a:pt x="19832" y="21600"/>
                  </a:lnTo>
                  <a:lnTo>
                    <a:pt x="19972" y="21464"/>
                  </a:lnTo>
                  <a:lnTo>
                    <a:pt x="20112" y="21058"/>
                  </a:lnTo>
                  <a:lnTo>
                    <a:pt x="20251" y="20386"/>
                  </a:lnTo>
                  <a:lnTo>
                    <a:pt x="20390" y="19454"/>
                  </a:lnTo>
                  <a:lnTo>
                    <a:pt x="20528" y="18264"/>
                  </a:lnTo>
                  <a:lnTo>
                    <a:pt x="20666" y="16822"/>
                  </a:lnTo>
                  <a:lnTo>
                    <a:pt x="20803" y="15131"/>
                  </a:lnTo>
                  <a:lnTo>
                    <a:pt x="20939" y="13195"/>
                  </a:lnTo>
                  <a:lnTo>
                    <a:pt x="21074" y="11020"/>
                  </a:lnTo>
                  <a:lnTo>
                    <a:pt x="21207" y="8608"/>
                  </a:lnTo>
                  <a:lnTo>
                    <a:pt x="21340" y="5965"/>
                  </a:lnTo>
                  <a:lnTo>
                    <a:pt x="21471" y="3094"/>
                  </a:lnTo>
                  <a:lnTo>
                    <a:pt x="21600" y="0"/>
                  </a:lnTo>
                  <a:lnTo>
                    <a:pt x="0" y="0"/>
                  </a:lnTo>
                  <a:close/>
                </a:path>
              </a:pathLst>
            </a:custGeom>
            <a:noFill/>
            <a:ln w="28575" cap="flat">
              <a:solidFill>
                <a:schemeClr val="accent3">
                  <a:lumOff val="44000"/>
                </a:schemeClr>
              </a:solidFill>
              <a:prstDash val="solid"/>
              <a:round/>
            </a:ln>
            <a:effectLst/>
          </p:spPr>
          <p:txBody>
            <a:bodyPr wrap="square" lIns="45719" tIns="45719" rIns="45719" bIns="45719" numCol="1" anchor="t">
              <a:noAutofit/>
            </a:bodyPr>
            <a:lstStyle/>
            <a:p>
              <a:endParaRPr/>
            </a:p>
          </p:txBody>
        </p:sp>
        <p:sp>
          <p:nvSpPr>
            <p:cNvPr id="2930" name="Shape"/>
            <p:cNvSpPr/>
            <p:nvPr/>
          </p:nvSpPr>
          <p:spPr>
            <a:xfrm>
              <a:off x="297185" y="0"/>
              <a:ext cx="7276183" cy="4774880"/>
            </a:xfrm>
            <a:custGeom>
              <a:avLst/>
              <a:gdLst/>
              <a:ahLst/>
              <a:cxnLst>
                <a:cxn ang="0">
                  <a:pos x="wd2" y="hd2"/>
                </a:cxn>
                <a:cxn ang="5400000">
                  <a:pos x="wd2" y="hd2"/>
                </a:cxn>
                <a:cxn ang="10800000">
                  <a:pos x="wd2" y="hd2"/>
                </a:cxn>
                <a:cxn ang="16200000">
                  <a:pos x="wd2" y="hd2"/>
                </a:cxn>
              </a:cxnLst>
              <a:rect l="0" t="0" r="r" b="b"/>
              <a:pathLst>
                <a:path w="21600" h="21600" extrusionOk="0">
                  <a:moveTo>
                    <a:pt x="20648" y="0"/>
                  </a:moveTo>
                  <a:lnTo>
                    <a:pt x="952" y="0"/>
                  </a:lnTo>
                  <a:lnTo>
                    <a:pt x="811" y="16"/>
                  </a:lnTo>
                  <a:lnTo>
                    <a:pt x="677" y="61"/>
                  </a:lnTo>
                  <a:lnTo>
                    <a:pt x="551" y="134"/>
                  </a:lnTo>
                  <a:lnTo>
                    <a:pt x="434" y="233"/>
                  </a:lnTo>
                  <a:lnTo>
                    <a:pt x="327" y="354"/>
                  </a:lnTo>
                  <a:lnTo>
                    <a:pt x="233" y="497"/>
                  </a:lnTo>
                  <a:lnTo>
                    <a:pt x="153" y="658"/>
                  </a:lnTo>
                  <a:lnTo>
                    <a:pt x="88" y="836"/>
                  </a:lnTo>
                  <a:lnTo>
                    <a:pt x="40" y="1028"/>
                  </a:lnTo>
                  <a:lnTo>
                    <a:pt x="10" y="1231"/>
                  </a:lnTo>
                  <a:lnTo>
                    <a:pt x="0" y="1445"/>
                  </a:lnTo>
                  <a:lnTo>
                    <a:pt x="0" y="20155"/>
                  </a:lnTo>
                  <a:lnTo>
                    <a:pt x="10" y="20369"/>
                  </a:lnTo>
                  <a:lnTo>
                    <a:pt x="40" y="20572"/>
                  </a:lnTo>
                  <a:lnTo>
                    <a:pt x="88" y="20764"/>
                  </a:lnTo>
                  <a:lnTo>
                    <a:pt x="153" y="20942"/>
                  </a:lnTo>
                  <a:lnTo>
                    <a:pt x="233" y="21103"/>
                  </a:lnTo>
                  <a:lnTo>
                    <a:pt x="327" y="21246"/>
                  </a:lnTo>
                  <a:lnTo>
                    <a:pt x="434" y="21367"/>
                  </a:lnTo>
                  <a:lnTo>
                    <a:pt x="551" y="21466"/>
                  </a:lnTo>
                  <a:lnTo>
                    <a:pt x="677" y="21539"/>
                  </a:lnTo>
                  <a:lnTo>
                    <a:pt x="811" y="21584"/>
                  </a:lnTo>
                  <a:lnTo>
                    <a:pt x="952" y="21600"/>
                  </a:lnTo>
                  <a:lnTo>
                    <a:pt x="20648" y="21600"/>
                  </a:lnTo>
                  <a:lnTo>
                    <a:pt x="20789" y="21584"/>
                  </a:lnTo>
                  <a:lnTo>
                    <a:pt x="20923" y="21539"/>
                  </a:lnTo>
                  <a:lnTo>
                    <a:pt x="21049" y="21466"/>
                  </a:lnTo>
                  <a:lnTo>
                    <a:pt x="21166" y="21367"/>
                  </a:lnTo>
                  <a:lnTo>
                    <a:pt x="21273" y="21246"/>
                  </a:lnTo>
                  <a:lnTo>
                    <a:pt x="21367" y="21103"/>
                  </a:lnTo>
                  <a:lnTo>
                    <a:pt x="21447" y="20942"/>
                  </a:lnTo>
                  <a:lnTo>
                    <a:pt x="21512" y="20764"/>
                  </a:lnTo>
                  <a:lnTo>
                    <a:pt x="21560" y="20572"/>
                  </a:lnTo>
                  <a:lnTo>
                    <a:pt x="21590" y="20369"/>
                  </a:lnTo>
                  <a:lnTo>
                    <a:pt x="21600" y="20155"/>
                  </a:lnTo>
                  <a:lnTo>
                    <a:pt x="21600" y="1445"/>
                  </a:lnTo>
                  <a:lnTo>
                    <a:pt x="21590" y="1231"/>
                  </a:lnTo>
                  <a:lnTo>
                    <a:pt x="21560" y="1028"/>
                  </a:lnTo>
                  <a:lnTo>
                    <a:pt x="21512" y="836"/>
                  </a:lnTo>
                  <a:lnTo>
                    <a:pt x="21447" y="658"/>
                  </a:lnTo>
                  <a:lnTo>
                    <a:pt x="21367" y="497"/>
                  </a:lnTo>
                  <a:lnTo>
                    <a:pt x="21273" y="354"/>
                  </a:lnTo>
                  <a:lnTo>
                    <a:pt x="21166" y="233"/>
                  </a:lnTo>
                  <a:lnTo>
                    <a:pt x="21049" y="134"/>
                  </a:lnTo>
                  <a:lnTo>
                    <a:pt x="20923" y="61"/>
                  </a:lnTo>
                  <a:lnTo>
                    <a:pt x="20789" y="16"/>
                  </a:lnTo>
                  <a:lnTo>
                    <a:pt x="20648" y="0"/>
                  </a:lnTo>
                  <a:close/>
                </a:path>
              </a:pathLst>
            </a:custGeom>
            <a:noFill/>
            <a:ln w="28575" cap="flat">
              <a:solidFill>
                <a:schemeClr val="accent3">
                  <a:lumOff val="44000"/>
                </a:schemeClr>
              </a:solidFill>
              <a:prstDash val="solid"/>
              <a:round/>
            </a:ln>
            <a:effectLst/>
          </p:spPr>
          <p:txBody>
            <a:bodyPr wrap="square" lIns="45719" tIns="45719" rIns="45719" bIns="45719" numCol="1" anchor="t">
              <a:noAutofit/>
            </a:bodyPr>
            <a:lstStyle/>
            <a:p>
              <a:endParaRPr/>
            </a:p>
          </p:txBody>
        </p:sp>
        <p:sp>
          <p:nvSpPr>
            <p:cNvPr id="2931" name="Shape"/>
            <p:cNvSpPr/>
            <p:nvPr/>
          </p:nvSpPr>
          <p:spPr>
            <a:xfrm>
              <a:off x="474450" y="184941"/>
              <a:ext cx="6913213" cy="4413395"/>
            </a:xfrm>
            <a:custGeom>
              <a:avLst/>
              <a:gdLst/>
              <a:ahLst/>
              <a:cxnLst>
                <a:cxn ang="0">
                  <a:pos x="wd2" y="hd2"/>
                </a:cxn>
                <a:cxn ang="5400000">
                  <a:pos x="wd2" y="hd2"/>
                </a:cxn>
                <a:cxn ang="10800000">
                  <a:pos x="wd2" y="hd2"/>
                </a:cxn>
                <a:cxn ang="16200000">
                  <a:pos x="wd2" y="hd2"/>
                </a:cxn>
              </a:cxnLst>
              <a:rect l="0" t="0" r="r" b="b"/>
              <a:pathLst>
                <a:path w="21600" h="21600" extrusionOk="0">
                  <a:moveTo>
                    <a:pt x="21600" y="20983"/>
                  </a:moveTo>
                  <a:lnTo>
                    <a:pt x="21568" y="21218"/>
                  </a:lnTo>
                  <a:lnTo>
                    <a:pt x="21481" y="21415"/>
                  </a:lnTo>
                  <a:lnTo>
                    <a:pt x="21355" y="21550"/>
                  </a:lnTo>
                  <a:lnTo>
                    <a:pt x="21204" y="21600"/>
                  </a:lnTo>
                  <a:lnTo>
                    <a:pt x="396" y="21600"/>
                  </a:lnTo>
                  <a:lnTo>
                    <a:pt x="234" y="21550"/>
                  </a:lnTo>
                  <a:lnTo>
                    <a:pt x="109" y="21415"/>
                  </a:lnTo>
                  <a:lnTo>
                    <a:pt x="28" y="21218"/>
                  </a:lnTo>
                  <a:lnTo>
                    <a:pt x="0" y="20983"/>
                  </a:lnTo>
                  <a:lnTo>
                    <a:pt x="0" y="617"/>
                  </a:lnTo>
                  <a:lnTo>
                    <a:pt x="28" y="364"/>
                  </a:lnTo>
                  <a:lnTo>
                    <a:pt x="109" y="170"/>
                  </a:lnTo>
                  <a:lnTo>
                    <a:pt x="234" y="44"/>
                  </a:lnTo>
                  <a:lnTo>
                    <a:pt x="396" y="0"/>
                  </a:lnTo>
                  <a:lnTo>
                    <a:pt x="21204" y="0"/>
                  </a:lnTo>
                  <a:lnTo>
                    <a:pt x="21355" y="44"/>
                  </a:lnTo>
                  <a:lnTo>
                    <a:pt x="21481" y="170"/>
                  </a:lnTo>
                  <a:lnTo>
                    <a:pt x="21568" y="364"/>
                  </a:lnTo>
                  <a:lnTo>
                    <a:pt x="21600" y="617"/>
                  </a:lnTo>
                  <a:lnTo>
                    <a:pt x="21600" y="20983"/>
                  </a:lnTo>
                  <a:close/>
                </a:path>
              </a:pathLst>
            </a:custGeom>
            <a:noFill/>
            <a:ln w="28575" cap="flat">
              <a:solidFill>
                <a:schemeClr val="accent3">
                  <a:lumOff val="44000"/>
                </a:schemeClr>
              </a:solidFill>
              <a:prstDash val="solid"/>
              <a:round/>
            </a:ln>
            <a:effectLst/>
          </p:spPr>
          <p:txBody>
            <a:bodyPr wrap="square" lIns="45719" tIns="45719" rIns="45719" bIns="45719" numCol="1" anchor="t">
              <a:noAutofit/>
            </a:bodyPr>
            <a:lstStyle/>
            <a:p>
              <a:endParaRPr/>
            </a:p>
          </p:txBody>
        </p:sp>
      </p:grpSp>
      <p:sp>
        <p:nvSpPr>
          <p:cNvPr id="2933" name="object 42"/>
          <p:cNvSpPr txBox="1"/>
          <p:nvPr/>
        </p:nvSpPr>
        <p:spPr>
          <a:xfrm>
            <a:off x="12468551" y="3032561"/>
            <a:ext cx="6611133" cy="7514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indent="12701">
              <a:spcBef>
                <a:spcPts val="100"/>
              </a:spcBef>
              <a:defRPr sz="2800" b="1">
                <a:solidFill>
                  <a:schemeClr val="accent3">
                    <a:lumOff val="44000"/>
                  </a:schemeClr>
                </a:solidFill>
                <a:latin typeface="Roboto"/>
                <a:ea typeface="Roboto"/>
                <a:cs typeface="Roboto"/>
                <a:sym typeface="Roboto"/>
              </a:defRPr>
            </a:lvl1pPr>
          </a:lstStyle>
          <a:p>
            <a:r>
              <a:rPr lang="tr-TR" sz="2000">
                <a:latin typeface="Lora" pitchFamily="2" charset="-94"/>
              </a:rPr>
              <a:t>CLOTİE</a:t>
            </a:r>
          </a:p>
          <a:p>
            <a:endParaRPr/>
          </a:p>
        </p:txBody>
      </p:sp>
      <p:sp>
        <p:nvSpPr>
          <p:cNvPr id="2934" name="Rectangle 12"/>
          <p:cNvSpPr txBox="1"/>
          <p:nvPr/>
        </p:nvSpPr>
        <p:spPr>
          <a:xfrm>
            <a:off x="12165763" y="3523339"/>
            <a:ext cx="6666043" cy="23083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marL="285750" lvl="0" indent="-285750">
              <a:buFont typeface="Wingdings" panose="05000000000000000000" pitchFamily="2" charset="2"/>
              <a:buChar char="v"/>
            </a:pPr>
            <a:r>
              <a:rPr lang="tr-TR" sz="2400" err="1">
                <a:solidFill>
                  <a:schemeClr val="bg1"/>
                </a:solidFill>
                <a:latin typeface="Montserrat" pitchFamily="2" charset="-94"/>
              </a:rPr>
              <a:t>Clotie</a:t>
            </a:r>
            <a:r>
              <a:rPr lang="tr-TR" sz="2400">
                <a:solidFill>
                  <a:schemeClr val="bg1"/>
                </a:solidFill>
                <a:latin typeface="Montserrat" pitchFamily="2" charset="-94"/>
              </a:rPr>
              <a:t>, 2018 yılında Engin Can Kurt ve Selen Korkmaz tarafından kurulmuş</a:t>
            </a:r>
          </a:p>
          <a:p>
            <a:pPr marL="285750" lvl="0" indent="-285750">
              <a:buFont typeface="Wingdings" panose="05000000000000000000" pitchFamily="2" charset="2"/>
              <a:buChar char="v"/>
            </a:pPr>
            <a:r>
              <a:rPr lang="tr-TR" sz="2400">
                <a:solidFill>
                  <a:schemeClr val="bg1"/>
                </a:solidFill>
                <a:latin typeface="Montserrat" pitchFamily="2" charset="-94"/>
              </a:rPr>
              <a:t>Online abonelik bazlı stil danışmanlığı sunan yenilikçi bir moda girişimi </a:t>
            </a:r>
          </a:p>
          <a:p>
            <a:pPr marL="285750" indent="-285750">
              <a:buFont typeface="Wingdings" panose="05000000000000000000" pitchFamily="2" charset="2"/>
              <a:buChar char="v"/>
            </a:pPr>
            <a:r>
              <a:rPr lang="tr-TR" sz="2400">
                <a:solidFill>
                  <a:schemeClr val="bg1"/>
                </a:solidFill>
                <a:latin typeface="Montserrat" pitchFamily="2" charset="-94"/>
              </a:rPr>
              <a:t>İş Bankası </a:t>
            </a:r>
            <a:r>
              <a:rPr lang="tr-TR" sz="2400" err="1">
                <a:solidFill>
                  <a:schemeClr val="bg1"/>
                </a:solidFill>
                <a:latin typeface="Montserrat" pitchFamily="2" charset="-94"/>
              </a:rPr>
              <a:t>Workup</a:t>
            </a:r>
            <a:r>
              <a:rPr lang="tr-TR" sz="2400">
                <a:solidFill>
                  <a:schemeClr val="bg1"/>
                </a:solidFill>
                <a:latin typeface="Montserrat" pitchFamily="2" charset="-94"/>
              </a:rPr>
              <a:t> Programı desteğiyle </a:t>
            </a:r>
            <a:r>
              <a:rPr lang="tr-TR" sz="2400" b="1">
                <a:solidFill>
                  <a:schemeClr val="bg1"/>
                </a:solidFill>
                <a:latin typeface="Montserrat" pitchFamily="2" charset="-94"/>
              </a:rPr>
              <a:t>Ocak 2018’de </a:t>
            </a:r>
            <a:r>
              <a:rPr lang="tr-TR" sz="2400">
                <a:solidFill>
                  <a:schemeClr val="bg1"/>
                </a:solidFill>
                <a:latin typeface="Montserrat" pitchFamily="2" charset="-94"/>
              </a:rPr>
              <a:t>resmi lansman yapıldı</a:t>
            </a:r>
            <a:endParaRPr sz="2400" spc="10">
              <a:solidFill>
                <a:schemeClr val="bg1"/>
              </a:solidFill>
              <a:latin typeface="Montserrat" pitchFamily="2" charset="-94"/>
            </a:endParaRPr>
          </a:p>
        </p:txBody>
      </p:sp>
      <p:sp>
        <p:nvSpPr>
          <p:cNvPr id="2935" name="object 42"/>
          <p:cNvSpPr txBox="1"/>
          <p:nvPr/>
        </p:nvSpPr>
        <p:spPr>
          <a:xfrm>
            <a:off x="12054967" y="3672129"/>
            <a:ext cx="6611133" cy="3077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2800" b="1">
                <a:solidFill>
                  <a:schemeClr val="accent3">
                    <a:lumOff val="44000"/>
                  </a:schemeClr>
                </a:solidFill>
                <a:latin typeface="Roboto"/>
                <a:ea typeface="Roboto"/>
                <a:cs typeface="Roboto"/>
                <a:sym typeface="Roboto"/>
              </a:defRPr>
            </a:lvl1pPr>
          </a:lstStyle>
          <a:p>
            <a:endParaRPr sz="2000"/>
          </a:p>
        </p:txBody>
      </p:sp>
      <p:sp>
        <p:nvSpPr>
          <p:cNvPr id="2936" name="TextBox 16"/>
          <p:cNvSpPr txBox="1"/>
          <p:nvPr/>
        </p:nvSpPr>
        <p:spPr>
          <a:xfrm>
            <a:off x="12043301" y="4282783"/>
            <a:ext cx="6634463" cy="3385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buSzPct val="100000"/>
              <a:defRPr sz="1600">
                <a:solidFill>
                  <a:schemeClr val="accent3">
                    <a:lumOff val="44000"/>
                  </a:schemeClr>
                </a:solidFill>
                <a:latin typeface="Roboto light"/>
                <a:ea typeface="Roboto light"/>
                <a:cs typeface="Roboto light"/>
                <a:sym typeface="Roboto light"/>
              </a:defRPr>
            </a:pPr>
            <a:endParaRPr lang="tr-TR"/>
          </a:p>
        </p:txBody>
      </p:sp>
      <p:sp>
        <p:nvSpPr>
          <p:cNvPr id="2" name="Metin kutusu 1">
            <a:extLst>
              <a:ext uri="{FF2B5EF4-FFF2-40B4-BE49-F238E27FC236}">
                <a16:creationId xmlns:a16="http://schemas.microsoft.com/office/drawing/2014/main" id="{2D5F4224-AFC3-09D6-6FCD-699254CF8949}"/>
              </a:ext>
            </a:extLst>
          </p:cNvPr>
          <p:cNvSpPr txBox="1"/>
          <p:nvPr/>
        </p:nvSpPr>
        <p:spPr>
          <a:xfrm>
            <a:off x="12468551" y="6264693"/>
            <a:ext cx="6677707" cy="677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tr-TR" sz="2000" b="1">
                <a:solidFill>
                  <a:schemeClr val="bg1"/>
                </a:solidFill>
                <a:latin typeface="Lora" pitchFamily="2" charset="-94"/>
              </a:rPr>
              <a:t>Hedef Kitlesi Büyümesi  ve Güncel Durum </a:t>
            </a:r>
          </a:p>
          <a:p>
            <a:pPr marL="0" marR="0" indent="0" algn="l" defTabSz="914400" rtl="0" fontAlgn="auto" latinLnBrk="0" hangingPunct="0">
              <a:lnSpc>
                <a:spcPct val="100000"/>
              </a:lnSpc>
              <a:spcBef>
                <a:spcPts val="0"/>
              </a:spcBef>
              <a:spcAft>
                <a:spcPts val="0"/>
              </a:spcAft>
              <a:buClrTx/>
              <a:buSzTx/>
              <a:buFontTx/>
              <a:buNone/>
              <a:tabLst/>
            </a:pPr>
            <a:endParaRPr kumimoji="0" lang="tr-TR" sz="1800" b="0" i="0" u="none" strike="noStrike" cap="none" spc="0" normalizeH="0" baseline="0">
              <a:ln>
                <a:noFill/>
              </a:ln>
              <a:solidFill>
                <a:srgbClr val="000000"/>
              </a:solidFill>
              <a:effectLst/>
              <a:uFillTx/>
              <a:latin typeface="+mn-lt"/>
              <a:ea typeface="+mn-ea"/>
              <a:cs typeface="+mn-cs"/>
              <a:sym typeface="Calibri"/>
            </a:endParaRPr>
          </a:p>
        </p:txBody>
      </p:sp>
      <p:pic>
        <p:nvPicPr>
          <p:cNvPr id="10" name="Resim 9">
            <a:extLst>
              <a:ext uri="{FF2B5EF4-FFF2-40B4-BE49-F238E27FC236}">
                <a16:creationId xmlns:a16="http://schemas.microsoft.com/office/drawing/2014/main" id="{7C88A422-DC4A-6D59-8FF9-AADB84E27F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6685" y="4797840"/>
            <a:ext cx="6938544" cy="4404142"/>
          </a:xfrm>
          <a:prstGeom prst="rect">
            <a:avLst/>
          </a:prstGeom>
          <a:ln>
            <a:noFill/>
          </a:ln>
          <a:effectLst>
            <a:softEdge rad="112500"/>
          </a:effectLst>
        </p:spPr>
      </p:pic>
      <p:sp>
        <p:nvSpPr>
          <p:cNvPr id="11" name="Rectangle 1">
            <a:extLst>
              <a:ext uri="{FF2B5EF4-FFF2-40B4-BE49-F238E27FC236}">
                <a16:creationId xmlns:a16="http://schemas.microsoft.com/office/drawing/2014/main" id="{0FC994C0-BEE5-7DC4-D824-FDFBB9B0B2B3}"/>
              </a:ext>
            </a:extLst>
          </p:cNvPr>
          <p:cNvSpPr>
            <a:spLocks noChangeArrowheads="1"/>
          </p:cNvSpPr>
          <p:nvPr/>
        </p:nvSpPr>
        <p:spPr bwMode="auto">
          <a:xfrm>
            <a:off x="-20986" y="12472"/>
            <a:ext cx="201041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2" name="Metin kutusu 11">
            <a:extLst>
              <a:ext uri="{FF2B5EF4-FFF2-40B4-BE49-F238E27FC236}">
                <a16:creationId xmlns:a16="http://schemas.microsoft.com/office/drawing/2014/main" id="{8F8470EA-8D67-F735-B88E-E847583EC31C}"/>
              </a:ext>
            </a:extLst>
          </p:cNvPr>
          <p:cNvSpPr txBox="1"/>
          <p:nvPr/>
        </p:nvSpPr>
        <p:spPr>
          <a:xfrm>
            <a:off x="12165763" y="6804137"/>
            <a:ext cx="6634463" cy="3416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Wingdings" panose="05000000000000000000" pitchFamily="2" charset="2"/>
              <a:buChar char="v"/>
            </a:pPr>
            <a:r>
              <a:rPr lang="tr-TR" sz="2400">
                <a:solidFill>
                  <a:schemeClr val="bg1"/>
                </a:solidFill>
                <a:latin typeface="Montserrat" pitchFamily="2" charset="-94"/>
              </a:rPr>
              <a:t>Çalışan beyaz yakalı kadınlar ve öğrencileri hedefleyen girişim, küçük bir ekiple başlayarak operasyonel yapısını hızla genişletmiştir. </a:t>
            </a:r>
          </a:p>
          <a:p>
            <a:pPr marL="285750" indent="-285750">
              <a:buFont typeface="Wingdings" panose="05000000000000000000" pitchFamily="2" charset="2"/>
              <a:buChar char="v"/>
            </a:pPr>
            <a:r>
              <a:rPr lang="tr-TR" sz="2400">
                <a:solidFill>
                  <a:schemeClr val="bg1"/>
                </a:solidFill>
                <a:latin typeface="Montserrat" pitchFamily="2" charset="-94"/>
              </a:rPr>
              <a:t>Ancak 2023 itibarıyla web sitesi ve sosyal medya hesapları güncellenmemekte, hizmet alımı kapalı olup faaliyetlerin durma nedenine ilişkin resmi bir açıklama bulunmamaktadır.</a:t>
            </a:r>
          </a:p>
        </p:txBody>
      </p:sp>
      <p:sp>
        <p:nvSpPr>
          <p:cNvPr id="7" name="Metin kutusu 6">
            <a:extLst>
              <a:ext uri="{FF2B5EF4-FFF2-40B4-BE49-F238E27FC236}">
                <a16:creationId xmlns:a16="http://schemas.microsoft.com/office/drawing/2014/main" id="{D4CF37CE-8873-5A75-ABB8-08DDA70896B8}"/>
              </a:ext>
            </a:extLst>
          </p:cNvPr>
          <p:cNvSpPr txBox="1"/>
          <p:nvPr/>
        </p:nvSpPr>
        <p:spPr>
          <a:xfrm>
            <a:off x="19507201" y="10818793"/>
            <a:ext cx="35292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tr-TR" dirty="0">
                <a:latin typeface="Montserrat" panose="00000500000000000000" pitchFamily="2" charset="-94"/>
              </a:rPr>
              <a:t>11</a:t>
            </a:r>
            <a:endParaRPr kumimoji="0" lang="tr-TR" sz="1800" b="0" i="0" u="none" strike="noStrike" cap="none" spc="0" normalizeH="0" baseline="0" dirty="0">
              <a:ln>
                <a:noFill/>
              </a:ln>
              <a:solidFill>
                <a:srgbClr val="000000"/>
              </a:solidFill>
              <a:effectLst/>
              <a:uFillTx/>
              <a:latin typeface="Montserrat" panose="00000500000000000000" pitchFamily="2" charset="-94"/>
              <a:sym typeface="Calibri"/>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Rectangle 58"/>
          <p:cNvSpPr/>
          <p:nvPr/>
        </p:nvSpPr>
        <p:spPr>
          <a:xfrm>
            <a:off x="-1591" y="0"/>
            <a:ext cx="20105690" cy="11331575"/>
          </a:xfrm>
          <a:prstGeom prst="rect">
            <a:avLst/>
          </a:prstGeom>
          <a:solidFill>
            <a:schemeClr val="bg1"/>
          </a:solidFill>
          <a:ln w="12700">
            <a:miter lim="400000"/>
          </a:ln>
        </p:spPr>
        <p:txBody>
          <a:bodyPr lIns="45719" rIns="45719" anchor="ctr"/>
          <a:lstStyle/>
          <a:p>
            <a:pPr>
              <a:lnSpc>
                <a:spcPts val="3600"/>
              </a:lnSpc>
            </a:pPr>
            <a:endParaRPr lang="tr-TR" b="1">
              <a:solidFill>
                <a:schemeClr val="tx1">
                  <a:lumMod val="95000"/>
                  <a:lumOff val="5000"/>
                </a:schemeClr>
              </a:solidFill>
              <a:latin typeface="YACgEXvxf8Q_0"/>
            </a:endParaRPr>
          </a:p>
        </p:txBody>
      </p:sp>
      <p:sp>
        <p:nvSpPr>
          <p:cNvPr id="420" name="Straight Connector 2"/>
          <p:cNvSpPr/>
          <p:nvPr/>
        </p:nvSpPr>
        <p:spPr>
          <a:xfrm>
            <a:off x="0" y="2632215"/>
            <a:ext cx="14415449" cy="64134"/>
          </a:xfrm>
          <a:prstGeom prst="line">
            <a:avLst/>
          </a:prstGeom>
          <a:ln w="28575">
            <a:solidFill>
              <a:srgbClr val="B73408"/>
            </a:solidFill>
          </a:ln>
        </p:spPr>
        <p:txBody>
          <a:bodyPr lIns="45719" rIns="45719"/>
          <a:lstStyle/>
          <a:p>
            <a:endParaRPr/>
          </a:p>
        </p:txBody>
      </p:sp>
      <p:sp>
        <p:nvSpPr>
          <p:cNvPr id="422" name="TextBox 3"/>
          <p:cNvSpPr txBox="1"/>
          <p:nvPr/>
        </p:nvSpPr>
        <p:spPr>
          <a:xfrm>
            <a:off x="307509" y="578551"/>
            <a:ext cx="8588297" cy="923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lnSpc>
                <a:spcPct val="90000"/>
              </a:lnSpc>
              <a:defRPr sz="8000" b="1">
                <a:solidFill>
                  <a:schemeClr val="accent3">
                    <a:lumOff val="44000"/>
                  </a:schemeClr>
                </a:solidFill>
                <a:latin typeface="Roboto"/>
                <a:ea typeface="Roboto"/>
                <a:cs typeface="Roboto"/>
                <a:sym typeface="Roboto"/>
              </a:defRPr>
            </a:lvl1pPr>
          </a:lstStyle>
          <a:p>
            <a:r>
              <a:rPr lang="tr-TR" sz="6000">
                <a:solidFill>
                  <a:schemeClr val="tx1"/>
                </a:solidFill>
                <a:latin typeface="Lora" pitchFamily="2" charset="-94"/>
              </a:rPr>
              <a:t>Strateji Oluşturma</a:t>
            </a:r>
          </a:p>
        </p:txBody>
      </p:sp>
      <p:sp>
        <p:nvSpPr>
          <p:cNvPr id="424" name="Google Shape;872;p41"/>
          <p:cNvSpPr/>
          <p:nvPr/>
        </p:nvSpPr>
        <p:spPr>
          <a:xfrm>
            <a:off x="1254133" y="1911282"/>
            <a:ext cx="1339109" cy="1339109"/>
          </a:xfrm>
          <a:prstGeom prst="ellipse">
            <a:avLst/>
          </a:prstGeom>
          <a:solidFill>
            <a:srgbClr val="B73408"/>
          </a:solidFill>
          <a:ln w="12700">
            <a:miter lim="400000"/>
          </a:ln>
          <a:effectLst>
            <a:outerShdw blurRad="76200" dist="95250" dir="5400000" rotWithShape="0">
              <a:srgbClr val="000000">
                <a:alpha val="25000"/>
              </a:srgbClr>
            </a:outerShdw>
          </a:effectLst>
        </p:spPr>
        <p:txBody>
          <a:bodyPr lIns="45719" rIns="45719" anchor="ctr"/>
          <a:lstStyle/>
          <a:p>
            <a:endParaRPr/>
          </a:p>
        </p:txBody>
      </p:sp>
      <p:sp>
        <p:nvSpPr>
          <p:cNvPr id="425" name="TextBox 44"/>
          <p:cNvSpPr txBox="1"/>
          <p:nvPr/>
        </p:nvSpPr>
        <p:spPr>
          <a:xfrm>
            <a:off x="640080" y="2449906"/>
            <a:ext cx="2148840" cy="4801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lgn="ctr">
              <a:lnSpc>
                <a:spcPct val="90000"/>
              </a:lnSpc>
              <a:defRPr sz="2800" b="1">
                <a:solidFill>
                  <a:schemeClr val="accent3">
                    <a:lumOff val="44000"/>
                  </a:schemeClr>
                </a:solidFill>
                <a:latin typeface="Roboto"/>
                <a:ea typeface="Roboto"/>
                <a:cs typeface="Roboto"/>
                <a:sym typeface="Roboto"/>
              </a:defRPr>
            </a:lvl1pPr>
          </a:lstStyle>
          <a:p>
            <a:endParaRPr/>
          </a:p>
        </p:txBody>
      </p:sp>
      <p:sp>
        <p:nvSpPr>
          <p:cNvPr id="426" name="TextBox 45"/>
          <p:cNvSpPr txBox="1"/>
          <p:nvPr/>
        </p:nvSpPr>
        <p:spPr>
          <a:xfrm>
            <a:off x="168749" y="4029080"/>
            <a:ext cx="3506232" cy="210737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nSpc>
                <a:spcPct val="140000"/>
              </a:lnSpc>
              <a:defRPr sz="1600">
                <a:solidFill>
                  <a:schemeClr val="accent3">
                    <a:lumOff val="44000"/>
                  </a:schemeClr>
                </a:solidFill>
                <a:latin typeface="Roboto light"/>
                <a:ea typeface="Roboto light"/>
                <a:cs typeface="Roboto light"/>
                <a:sym typeface="Roboto light"/>
              </a:defRPr>
            </a:pPr>
            <a:r>
              <a:rPr lang="tr-TR" sz="2400">
                <a:solidFill>
                  <a:schemeClr val="tx1"/>
                </a:solidFill>
                <a:latin typeface="Montserrat" panose="00000500000000000000" pitchFamily="2" charset="-94"/>
              </a:rPr>
              <a:t>Markayı yeniden konumlandırmak ve bilinirliği arttırmak.</a:t>
            </a:r>
          </a:p>
          <a:p>
            <a:pPr algn="ctr">
              <a:lnSpc>
                <a:spcPct val="140000"/>
              </a:lnSpc>
              <a:defRPr sz="1600">
                <a:solidFill>
                  <a:schemeClr val="accent3">
                    <a:lumOff val="44000"/>
                  </a:schemeClr>
                </a:solidFill>
                <a:latin typeface="Roboto light"/>
                <a:ea typeface="Roboto light"/>
                <a:cs typeface="Roboto light"/>
                <a:sym typeface="Roboto light"/>
              </a:defRPr>
            </a:pPr>
            <a:r>
              <a:rPr lang="tr-TR" sz="2400">
                <a:latin typeface="Montserrat" panose="00000500000000000000" pitchFamily="2" charset="-94"/>
              </a:rPr>
              <a:t>o</a:t>
            </a:r>
          </a:p>
        </p:txBody>
      </p:sp>
      <p:sp>
        <p:nvSpPr>
          <p:cNvPr id="429" name="TextBox 48"/>
          <p:cNvSpPr txBox="1"/>
          <p:nvPr/>
        </p:nvSpPr>
        <p:spPr>
          <a:xfrm>
            <a:off x="170570" y="3457319"/>
            <a:ext cx="3506233" cy="4801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lnSpc>
                <a:spcPct val="90000"/>
              </a:lnSpc>
              <a:defRPr sz="2800" b="1">
                <a:solidFill>
                  <a:schemeClr val="accent3">
                    <a:lumOff val="44000"/>
                  </a:schemeClr>
                </a:solidFill>
                <a:latin typeface="Roboto"/>
                <a:ea typeface="Roboto"/>
                <a:cs typeface="Roboto"/>
                <a:sym typeface="Roboto"/>
              </a:defRPr>
            </a:lvl1pPr>
          </a:lstStyle>
          <a:p>
            <a:r>
              <a:rPr lang="tr-TR">
                <a:solidFill>
                  <a:schemeClr val="tx1"/>
                </a:solidFill>
                <a:latin typeface="Lora" pitchFamily="2" charset="-94"/>
              </a:rPr>
              <a:t>Amaç:</a:t>
            </a:r>
            <a:endParaRPr>
              <a:solidFill>
                <a:schemeClr val="tx1"/>
              </a:solidFill>
              <a:latin typeface="Lora" pitchFamily="2" charset="-94"/>
            </a:endParaRPr>
          </a:p>
        </p:txBody>
      </p:sp>
      <p:sp>
        <p:nvSpPr>
          <p:cNvPr id="430" name="TextBox 49"/>
          <p:cNvSpPr txBox="1"/>
          <p:nvPr/>
        </p:nvSpPr>
        <p:spPr>
          <a:xfrm>
            <a:off x="3921031" y="4012094"/>
            <a:ext cx="4114328" cy="33327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lnSpc>
                <a:spcPts val="2100"/>
              </a:lnSpc>
            </a:pPr>
            <a:r>
              <a:rPr lang="tr-TR" sz="2400" b="1">
                <a:solidFill>
                  <a:schemeClr val="tx1"/>
                </a:solidFill>
                <a:latin typeface="Montserrat" panose="00000500000000000000" pitchFamily="2" charset="-94"/>
              </a:rPr>
              <a:t>Oluştur, değiştir, geliştir.</a:t>
            </a:r>
          </a:p>
          <a:p>
            <a:pPr>
              <a:lnSpc>
                <a:spcPts val="2100"/>
              </a:lnSpc>
            </a:pPr>
            <a:endParaRPr lang="tr-TR" sz="2400" b="1">
              <a:solidFill>
                <a:schemeClr val="tx1"/>
              </a:solidFill>
              <a:latin typeface="Montserrat" panose="00000500000000000000" pitchFamily="2" charset="-94"/>
            </a:endParaRPr>
          </a:p>
          <a:p>
            <a:pPr>
              <a:lnSpc>
                <a:spcPts val="2100"/>
              </a:lnSpc>
            </a:pPr>
            <a:r>
              <a:rPr lang="tr-TR" sz="2400">
                <a:solidFill>
                  <a:schemeClr val="tx1"/>
                </a:solidFill>
                <a:latin typeface="Montserrat" panose="00000500000000000000" pitchFamily="2" charset="-94"/>
              </a:rPr>
              <a:t>Stilist onaylı kombin kutusu, uzman seçimi ve kolay iade güvencesiyle risk algısını ortadan kaldırır, zaman kazandırır ve güven veren profesyonel bir deneyim sunarak markaya olan güveni ve tekrar satın alma isteğini güçlendirir.</a:t>
            </a:r>
          </a:p>
        </p:txBody>
      </p:sp>
      <p:sp>
        <p:nvSpPr>
          <p:cNvPr id="433" name="TextBox 52"/>
          <p:cNvSpPr txBox="1"/>
          <p:nvPr/>
        </p:nvSpPr>
        <p:spPr>
          <a:xfrm>
            <a:off x="4354789" y="3458052"/>
            <a:ext cx="2422671" cy="4801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lgn="ctr">
              <a:lnSpc>
                <a:spcPct val="90000"/>
              </a:lnSpc>
              <a:defRPr sz="2800" b="1">
                <a:solidFill>
                  <a:schemeClr val="accent3">
                    <a:lumOff val="44000"/>
                  </a:schemeClr>
                </a:solidFill>
                <a:latin typeface="Roboto"/>
                <a:ea typeface="Roboto"/>
                <a:cs typeface="Roboto"/>
                <a:sym typeface="Roboto"/>
              </a:defRPr>
            </a:lvl1pPr>
          </a:lstStyle>
          <a:p>
            <a:r>
              <a:rPr lang="tr-TR">
                <a:solidFill>
                  <a:schemeClr val="tx1"/>
                </a:solidFill>
                <a:latin typeface="Lora" pitchFamily="2" charset="-94"/>
              </a:rPr>
              <a:t>Tutumlar:</a:t>
            </a:r>
          </a:p>
        </p:txBody>
      </p:sp>
      <p:sp>
        <p:nvSpPr>
          <p:cNvPr id="434" name="TextBox 53"/>
          <p:cNvSpPr txBox="1"/>
          <p:nvPr/>
        </p:nvSpPr>
        <p:spPr>
          <a:xfrm>
            <a:off x="8392242" y="4029080"/>
            <a:ext cx="6397407" cy="197682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r>
              <a:rPr lang="tr-TR" sz="2400">
                <a:solidFill>
                  <a:schemeClr val="tx1"/>
                </a:solidFill>
                <a:latin typeface="Montserrat" panose="00000500000000000000" pitchFamily="2" charset="-94"/>
              </a:rPr>
              <a:t>Türkiye’nin profesyonel stilistler tarafından hazırlanmış </a:t>
            </a:r>
          </a:p>
          <a:p>
            <a:r>
              <a:rPr lang="tr-TR" sz="2400">
                <a:solidFill>
                  <a:schemeClr val="tx1"/>
                </a:solidFill>
                <a:latin typeface="Montserrat" panose="00000500000000000000" pitchFamily="2" charset="-94"/>
              </a:rPr>
              <a:t>en güvenilir kadın deneyim &amp; kombin kutusu.</a:t>
            </a:r>
          </a:p>
          <a:p>
            <a:pPr>
              <a:lnSpc>
                <a:spcPts val="3600"/>
              </a:lnSpc>
            </a:pPr>
            <a:endParaRPr lang="tr-TR">
              <a:solidFill>
                <a:schemeClr val="tx1"/>
              </a:solidFill>
              <a:latin typeface="YACgEXvxf8Q_0"/>
            </a:endParaRPr>
          </a:p>
        </p:txBody>
      </p:sp>
      <p:sp>
        <p:nvSpPr>
          <p:cNvPr id="437" name="TextBox 56"/>
          <p:cNvSpPr txBox="1"/>
          <p:nvPr/>
        </p:nvSpPr>
        <p:spPr>
          <a:xfrm>
            <a:off x="15410735" y="6416675"/>
            <a:ext cx="3506233" cy="4801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lnSpc>
                <a:spcPct val="90000"/>
              </a:lnSpc>
              <a:defRPr sz="2800" b="1">
                <a:solidFill>
                  <a:schemeClr val="accent3">
                    <a:lumOff val="44000"/>
                  </a:schemeClr>
                </a:solidFill>
                <a:latin typeface="Roboto"/>
                <a:ea typeface="Roboto"/>
                <a:cs typeface="Roboto"/>
                <a:sym typeface="Roboto"/>
              </a:defRPr>
            </a:lvl1pPr>
          </a:lstStyle>
          <a:p>
            <a:endParaRPr/>
          </a:p>
        </p:txBody>
      </p:sp>
      <p:sp>
        <p:nvSpPr>
          <p:cNvPr id="438" name="TextBox 57"/>
          <p:cNvSpPr txBox="1"/>
          <p:nvPr/>
        </p:nvSpPr>
        <p:spPr>
          <a:xfrm>
            <a:off x="15410735" y="7080250"/>
            <a:ext cx="3506233" cy="4021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ctr">
              <a:lnSpc>
                <a:spcPct val="140000"/>
              </a:lnSpc>
              <a:defRPr sz="1600">
                <a:solidFill>
                  <a:schemeClr val="accent3">
                    <a:lumOff val="44000"/>
                  </a:schemeClr>
                </a:solidFill>
                <a:latin typeface="Roboto light"/>
                <a:ea typeface="Roboto light"/>
                <a:cs typeface="Roboto light"/>
                <a:sym typeface="Roboto light"/>
              </a:defRPr>
            </a:pPr>
            <a:endParaRPr/>
          </a:p>
        </p:txBody>
      </p:sp>
      <p:sp>
        <p:nvSpPr>
          <p:cNvPr id="2" name="Google Shape;872;p41">
            <a:extLst>
              <a:ext uri="{FF2B5EF4-FFF2-40B4-BE49-F238E27FC236}">
                <a16:creationId xmlns:a16="http://schemas.microsoft.com/office/drawing/2014/main" id="{54F6D367-588E-B951-A91C-7D216A7AE315}"/>
              </a:ext>
            </a:extLst>
          </p:cNvPr>
          <p:cNvSpPr/>
          <p:nvPr/>
        </p:nvSpPr>
        <p:spPr>
          <a:xfrm>
            <a:off x="4775737" y="1911282"/>
            <a:ext cx="1339109" cy="1339109"/>
          </a:xfrm>
          <a:prstGeom prst="ellipse">
            <a:avLst/>
          </a:prstGeom>
          <a:solidFill>
            <a:srgbClr val="B73408"/>
          </a:solidFill>
          <a:ln w="12700">
            <a:miter lim="400000"/>
          </a:ln>
          <a:effectLst>
            <a:outerShdw blurRad="76200" dist="95250" dir="5400000" rotWithShape="0">
              <a:srgbClr val="000000">
                <a:alpha val="25000"/>
              </a:srgbClr>
            </a:outerShdw>
          </a:effectLst>
        </p:spPr>
        <p:txBody>
          <a:bodyPr lIns="45719" rIns="45719" anchor="ctr"/>
          <a:lstStyle/>
          <a:p>
            <a:endParaRPr/>
          </a:p>
        </p:txBody>
      </p:sp>
      <p:sp>
        <p:nvSpPr>
          <p:cNvPr id="3" name="Google Shape;872;p41">
            <a:extLst>
              <a:ext uri="{FF2B5EF4-FFF2-40B4-BE49-F238E27FC236}">
                <a16:creationId xmlns:a16="http://schemas.microsoft.com/office/drawing/2014/main" id="{8EFB3D7E-11BD-6B84-2781-905344EBB30A}"/>
              </a:ext>
            </a:extLst>
          </p:cNvPr>
          <p:cNvSpPr/>
          <p:nvPr/>
        </p:nvSpPr>
        <p:spPr>
          <a:xfrm>
            <a:off x="8717553" y="1911281"/>
            <a:ext cx="1339109" cy="1339109"/>
          </a:xfrm>
          <a:prstGeom prst="ellipse">
            <a:avLst/>
          </a:prstGeom>
          <a:solidFill>
            <a:srgbClr val="B73408"/>
          </a:solidFill>
          <a:ln w="12700">
            <a:miter lim="400000"/>
          </a:ln>
          <a:effectLst>
            <a:outerShdw blurRad="76200" dist="95250" dir="5400000" rotWithShape="0">
              <a:srgbClr val="000000">
                <a:alpha val="25000"/>
              </a:srgbClr>
            </a:outerShdw>
          </a:effectLst>
        </p:spPr>
        <p:txBody>
          <a:bodyPr lIns="45719" rIns="45719" anchor="ctr"/>
          <a:lstStyle/>
          <a:p>
            <a:endParaRPr/>
          </a:p>
        </p:txBody>
      </p:sp>
      <p:sp>
        <p:nvSpPr>
          <p:cNvPr id="4" name="TextBox 52">
            <a:extLst>
              <a:ext uri="{FF2B5EF4-FFF2-40B4-BE49-F238E27FC236}">
                <a16:creationId xmlns:a16="http://schemas.microsoft.com/office/drawing/2014/main" id="{72E6E357-1891-CA6C-23C0-C6CFBBEDF7A1}"/>
              </a:ext>
            </a:extLst>
          </p:cNvPr>
          <p:cNvSpPr txBox="1"/>
          <p:nvPr/>
        </p:nvSpPr>
        <p:spPr>
          <a:xfrm>
            <a:off x="8348577" y="3457319"/>
            <a:ext cx="2967806" cy="4801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lgn="ctr">
              <a:lnSpc>
                <a:spcPct val="90000"/>
              </a:lnSpc>
              <a:defRPr sz="2800" b="1">
                <a:solidFill>
                  <a:schemeClr val="accent3">
                    <a:lumOff val="44000"/>
                  </a:schemeClr>
                </a:solidFill>
                <a:latin typeface="Roboto"/>
                <a:ea typeface="Roboto"/>
                <a:cs typeface="Roboto"/>
                <a:sym typeface="Roboto"/>
              </a:defRPr>
            </a:lvl1pPr>
          </a:lstStyle>
          <a:p>
            <a:r>
              <a:rPr lang="tr-TR">
                <a:solidFill>
                  <a:schemeClr val="tx1"/>
                </a:solidFill>
                <a:latin typeface="Lora" pitchFamily="2" charset="-94"/>
              </a:rPr>
              <a:t>Konumlandırma:</a:t>
            </a:r>
          </a:p>
        </p:txBody>
      </p:sp>
      <p:pic>
        <p:nvPicPr>
          <p:cNvPr id="5" name="Resim 4">
            <a:extLst>
              <a:ext uri="{FF2B5EF4-FFF2-40B4-BE49-F238E27FC236}">
                <a16:creationId xmlns:a16="http://schemas.microsoft.com/office/drawing/2014/main" id="{2BB1FF94-0831-1AA2-3676-D17BEDC0B5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7040" y="-28575"/>
            <a:ext cx="5687059" cy="11345862"/>
          </a:xfrm>
          <a:prstGeom prst="rect">
            <a:avLst/>
          </a:prstGeom>
        </p:spPr>
      </p:pic>
      <p:sp>
        <p:nvSpPr>
          <p:cNvPr id="6" name="Metin kutusu 5">
            <a:extLst>
              <a:ext uri="{FF2B5EF4-FFF2-40B4-BE49-F238E27FC236}">
                <a16:creationId xmlns:a16="http://schemas.microsoft.com/office/drawing/2014/main" id="{0A73A39A-56B3-3EEF-773C-E0EB08F05A21}"/>
              </a:ext>
            </a:extLst>
          </p:cNvPr>
          <p:cNvSpPr txBox="1"/>
          <p:nvPr/>
        </p:nvSpPr>
        <p:spPr>
          <a:xfrm>
            <a:off x="19507201" y="10818793"/>
            <a:ext cx="35292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tr-TR" dirty="0">
                <a:latin typeface="Montserrat" panose="00000500000000000000" pitchFamily="2" charset="-94"/>
              </a:rPr>
              <a:t>12</a:t>
            </a:r>
            <a:endParaRPr kumimoji="0" lang="tr-TR" sz="1800" b="0" i="0" u="none" strike="noStrike" cap="none" spc="0" normalizeH="0" baseline="0" dirty="0">
              <a:ln>
                <a:noFill/>
              </a:ln>
              <a:solidFill>
                <a:srgbClr val="000000"/>
              </a:solidFill>
              <a:effectLst/>
              <a:uFillTx/>
              <a:latin typeface="Montserrat" panose="00000500000000000000" pitchFamily="2" charset="-94"/>
              <a:sym typeface="Calibri"/>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3" name="Shape 22"/>
          <p:cNvSpPr/>
          <p:nvPr/>
        </p:nvSpPr>
        <p:spPr>
          <a:xfrm>
            <a:off x="3538050" y="8660163"/>
            <a:ext cx="3229021" cy="1044190"/>
          </a:xfrm>
          <a:custGeom>
            <a:avLst/>
            <a:gdLst/>
            <a:ahLst/>
            <a:cxnLst>
              <a:cxn ang="0">
                <a:pos x="wd2" y="hd2"/>
              </a:cxn>
              <a:cxn ang="5400000">
                <a:pos x="wd2" y="hd2"/>
              </a:cxn>
              <a:cxn ang="10800000">
                <a:pos x="wd2" y="hd2"/>
              </a:cxn>
              <a:cxn ang="16200000">
                <a:pos x="wd2" y="hd2"/>
              </a:cxn>
            </a:cxnLst>
            <a:rect l="0" t="0" r="r" b="b"/>
            <a:pathLst>
              <a:path w="21600" h="17381" extrusionOk="0">
                <a:moveTo>
                  <a:pt x="0" y="753"/>
                </a:moveTo>
                <a:lnTo>
                  <a:pt x="581" y="0"/>
                </a:lnTo>
                <a:lnTo>
                  <a:pt x="581" y="0"/>
                </a:lnTo>
                <a:cubicBezTo>
                  <a:pt x="3578" y="14330"/>
                  <a:pt x="10675" y="19902"/>
                  <a:pt x="16434" y="12446"/>
                </a:cubicBezTo>
                <a:cubicBezTo>
                  <a:pt x="18117" y="10266"/>
                  <a:pt x="19564" y="7104"/>
                  <a:pt x="20649" y="3231"/>
                </a:cubicBezTo>
                <a:lnTo>
                  <a:pt x="20271" y="2696"/>
                </a:lnTo>
                <a:lnTo>
                  <a:pt x="21514" y="1345"/>
                </a:lnTo>
                <a:lnTo>
                  <a:pt x="21600" y="4574"/>
                </a:lnTo>
                <a:lnTo>
                  <a:pt x="21221" y="4039"/>
                </a:lnTo>
                <a:lnTo>
                  <a:pt x="21221" y="4039"/>
                </a:lnTo>
                <a:cubicBezTo>
                  <a:pt x="17328" y="18075"/>
                  <a:pt x="9600" y="21600"/>
                  <a:pt x="3959" y="11913"/>
                </a:cubicBezTo>
                <a:cubicBezTo>
                  <a:pt x="2294" y="9052"/>
                  <a:pt x="934" y="5221"/>
                  <a:pt x="0" y="753"/>
                </a:cubicBezTo>
                <a:close/>
              </a:path>
            </a:pathLst>
          </a:custGeom>
          <a:solidFill>
            <a:srgbClr val="B73408"/>
          </a:solidFill>
          <a:ln w="12700">
            <a:miter lim="400000"/>
          </a:ln>
        </p:spPr>
        <p:txBody>
          <a:bodyPr lIns="45719" rIns="45719"/>
          <a:lstStyle/>
          <a:p>
            <a:endParaRPr lang="tr-TR">
              <a:solidFill>
                <a:srgbClr val="B73408"/>
              </a:solidFill>
            </a:endParaRPr>
          </a:p>
        </p:txBody>
      </p:sp>
      <p:sp>
        <p:nvSpPr>
          <p:cNvPr id="3004" name="Circular Arrow 25"/>
          <p:cNvSpPr/>
          <p:nvPr/>
        </p:nvSpPr>
        <p:spPr>
          <a:xfrm>
            <a:off x="8083822" y="3312672"/>
            <a:ext cx="3665959" cy="1212343"/>
          </a:xfrm>
          <a:custGeom>
            <a:avLst/>
            <a:gdLst/>
            <a:ahLst/>
            <a:cxnLst>
              <a:cxn ang="0">
                <a:pos x="wd2" y="hd2"/>
              </a:cxn>
              <a:cxn ang="5400000">
                <a:pos x="wd2" y="hd2"/>
              </a:cxn>
              <a:cxn ang="10800000">
                <a:pos x="wd2" y="hd2"/>
              </a:cxn>
              <a:cxn ang="16200000">
                <a:pos x="wd2" y="hd2"/>
              </a:cxn>
            </a:cxnLst>
            <a:rect l="0" t="0" r="r" b="b"/>
            <a:pathLst>
              <a:path w="21600" h="17378" extrusionOk="0">
                <a:moveTo>
                  <a:pt x="0" y="16759"/>
                </a:moveTo>
                <a:lnTo>
                  <a:pt x="0" y="16759"/>
                </a:lnTo>
                <a:cubicBezTo>
                  <a:pt x="3002" y="1902"/>
                  <a:pt x="10386" y="-4222"/>
                  <a:pt x="16492" y="3081"/>
                </a:cubicBezTo>
                <a:cubicBezTo>
                  <a:pt x="18419" y="5384"/>
                  <a:pt x="20064" y="8872"/>
                  <a:pt x="21266" y="13199"/>
                </a:cubicBezTo>
                <a:lnTo>
                  <a:pt x="21600" y="12738"/>
                </a:lnTo>
                <a:lnTo>
                  <a:pt x="21520" y="15526"/>
                </a:lnTo>
                <a:lnTo>
                  <a:pt x="20429" y="14356"/>
                </a:lnTo>
                <a:lnTo>
                  <a:pt x="20763" y="13894"/>
                </a:lnTo>
                <a:lnTo>
                  <a:pt x="20763" y="13894"/>
                </a:lnTo>
                <a:cubicBezTo>
                  <a:pt x="17111" y="854"/>
                  <a:pt x="9805" y="-2515"/>
                  <a:pt x="4445" y="6370"/>
                </a:cubicBezTo>
                <a:cubicBezTo>
                  <a:pt x="2767" y="9152"/>
                  <a:pt x="1414" y="12944"/>
                  <a:pt x="518" y="17378"/>
                </a:cubicBezTo>
                <a:close/>
              </a:path>
            </a:pathLst>
          </a:custGeom>
          <a:solidFill>
            <a:srgbClr val="B73408"/>
          </a:solidFill>
          <a:ln w="12700">
            <a:miter lim="400000"/>
          </a:ln>
        </p:spPr>
        <p:txBody>
          <a:bodyPr lIns="45719" rIns="45719"/>
          <a:lstStyle/>
          <a:p>
            <a:endParaRPr/>
          </a:p>
        </p:txBody>
      </p:sp>
      <p:sp>
        <p:nvSpPr>
          <p:cNvPr id="3005" name="Shape 30"/>
          <p:cNvSpPr/>
          <p:nvPr/>
        </p:nvSpPr>
        <p:spPr>
          <a:xfrm>
            <a:off x="12793490" y="8645555"/>
            <a:ext cx="3236955" cy="1058798"/>
          </a:xfrm>
          <a:custGeom>
            <a:avLst/>
            <a:gdLst/>
            <a:ahLst/>
            <a:cxnLst>
              <a:cxn ang="0">
                <a:pos x="wd2" y="hd2"/>
              </a:cxn>
              <a:cxn ang="5400000">
                <a:pos x="wd2" y="hd2"/>
              </a:cxn>
              <a:cxn ang="10800000">
                <a:pos x="wd2" y="hd2"/>
              </a:cxn>
              <a:cxn ang="16200000">
                <a:pos x="wd2" y="hd2"/>
              </a:cxn>
            </a:cxnLst>
            <a:rect l="0" t="0" r="r" b="b"/>
            <a:pathLst>
              <a:path w="21600" h="17428" extrusionOk="0">
                <a:moveTo>
                  <a:pt x="0" y="731"/>
                </a:moveTo>
                <a:lnTo>
                  <a:pt x="583" y="0"/>
                </a:lnTo>
                <a:lnTo>
                  <a:pt x="583" y="0"/>
                </a:lnTo>
                <a:cubicBezTo>
                  <a:pt x="3518" y="14239"/>
                  <a:pt x="10577" y="19912"/>
                  <a:pt x="16349" y="12671"/>
                </a:cubicBezTo>
                <a:cubicBezTo>
                  <a:pt x="18070" y="10513"/>
                  <a:pt x="19547" y="7341"/>
                  <a:pt x="20652" y="3435"/>
                </a:cubicBezTo>
                <a:lnTo>
                  <a:pt x="20274" y="2906"/>
                </a:lnTo>
                <a:lnTo>
                  <a:pt x="21514" y="1571"/>
                </a:lnTo>
                <a:lnTo>
                  <a:pt x="21600" y="4764"/>
                </a:lnTo>
                <a:lnTo>
                  <a:pt x="21222" y="4235"/>
                </a:lnTo>
                <a:lnTo>
                  <a:pt x="21222" y="4235"/>
                </a:lnTo>
                <a:cubicBezTo>
                  <a:pt x="17339" y="18114"/>
                  <a:pt x="9629" y="21600"/>
                  <a:pt x="4003" y="12021"/>
                </a:cubicBezTo>
                <a:cubicBezTo>
                  <a:pt x="2309" y="9137"/>
                  <a:pt x="933" y="5256"/>
                  <a:pt x="0" y="731"/>
                </a:cubicBezTo>
                <a:close/>
              </a:path>
            </a:pathLst>
          </a:custGeom>
          <a:solidFill>
            <a:srgbClr val="B73408"/>
          </a:solidFill>
          <a:ln w="12700">
            <a:miter lim="400000"/>
          </a:ln>
        </p:spPr>
        <p:txBody>
          <a:bodyPr lIns="45719" rIns="45719"/>
          <a:lstStyle/>
          <a:p>
            <a:endParaRPr/>
          </a:p>
        </p:txBody>
      </p:sp>
      <p:sp>
        <p:nvSpPr>
          <p:cNvPr id="3006" name="TextBox 3"/>
          <p:cNvSpPr txBox="1"/>
          <p:nvPr/>
        </p:nvSpPr>
        <p:spPr>
          <a:xfrm>
            <a:off x="1130103" y="949146"/>
            <a:ext cx="17786866" cy="923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90000"/>
              </a:lnSpc>
              <a:defRPr sz="8000" b="1">
                <a:latin typeface="Roboto"/>
                <a:ea typeface="Roboto"/>
                <a:cs typeface="Roboto"/>
                <a:sym typeface="Roboto"/>
              </a:defRPr>
            </a:lvl1pPr>
          </a:lstStyle>
          <a:p>
            <a:r>
              <a:rPr sz="6000">
                <a:latin typeface="Lora" pitchFamily="2" charset="-94"/>
              </a:rPr>
              <a:t>Plan</a:t>
            </a:r>
            <a:r>
              <a:rPr lang="tr-TR" sz="6000">
                <a:latin typeface="Lora" pitchFamily="2" charset="-94"/>
              </a:rPr>
              <a:t>lama</a:t>
            </a:r>
            <a:endParaRPr sz="6000">
              <a:latin typeface="Lora" pitchFamily="2" charset="-94"/>
            </a:endParaRPr>
          </a:p>
        </p:txBody>
      </p:sp>
      <p:sp>
        <p:nvSpPr>
          <p:cNvPr id="3007" name="Freeform 21"/>
          <p:cNvSpPr/>
          <p:nvPr/>
        </p:nvSpPr>
        <p:spPr>
          <a:xfrm>
            <a:off x="1143000" y="5044754"/>
            <a:ext cx="3694597" cy="3047271"/>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798" y="0"/>
                  <a:pt x="1782" y="0"/>
                </a:cubicBezTo>
                <a:lnTo>
                  <a:pt x="19818" y="0"/>
                </a:lnTo>
                <a:cubicBezTo>
                  <a:pt x="20802" y="0"/>
                  <a:pt x="21600" y="967"/>
                  <a:pt x="21600" y="2160"/>
                </a:cubicBezTo>
                <a:lnTo>
                  <a:pt x="21600" y="19440"/>
                </a:lnTo>
                <a:cubicBezTo>
                  <a:pt x="21600" y="20633"/>
                  <a:pt x="20802" y="21600"/>
                  <a:pt x="19818" y="21600"/>
                </a:cubicBezTo>
                <a:lnTo>
                  <a:pt x="1782" y="21600"/>
                </a:lnTo>
                <a:cubicBezTo>
                  <a:pt x="798" y="21600"/>
                  <a:pt x="0" y="20633"/>
                  <a:pt x="0" y="19440"/>
                </a:cubicBezTo>
                <a:lnTo>
                  <a:pt x="0" y="2160"/>
                </a:lnTo>
                <a:close/>
              </a:path>
            </a:pathLst>
          </a:custGeom>
          <a:solidFill>
            <a:schemeClr val="accent3">
              <a:lumOff val="44000"/>
            </a:schemeClr>
          </a:solidFill>
          <a:ln w="25400">
            <a:solidFill>
              <a:srgbClr val="B73408"/>
            </a:solidFill>
          </a:ln>
        </p:spPr>
        <p:txBody>
          <a:bodyPr lIns="45719" rIns="45719"/>
          <a:lstStyle/>
          <a:p>
            <a:pPr defTabSz="2889250">
              <a:lnSpc>
                <a:spcPct val="90000"/>
              </a:lnSpc>
              <a:spcBef>
                <a:spcPts val="300"/>
              </a:spcBef>
              <a:defRPr sz="6500"/>
            </a:pPr>
            <a:endParaRPr/>
          </a:p>
        </p:txBody>
      </p:sp>
      <p:sp>
        <p:nvSpPr>
          <p:cNvPr id="3008" name="Freeform 23"/>
          <p:cNvSpPr/>
          <p:nvPr/>
        </p:nvSpPr>
        <p:spPr>
          <a:xfrm>
            <a:off x="1964021" y="7560685"/>
            <a:ext cx="3284086" cy="1184328"/>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385" y="0"/>
                  <a:pt x="859" y="0"/>
                </a:cubicBezTo>
                <a:lnTo>
                  <a:pt x="20741" y="0"/>
                </a:lnTo>
                <a:cubicBezTo>
                  <a:pt x="21215" y="0"/>
                  <a:pt x="21600" y="967"/>
                  <a:pt x="21600" y="2160"/>
                </a:cubicBezTo>
                <a:lnTo>
                  <a:pt x="21600" y="19440"/>
                </a:lnTo>
                <a:cubicBezTo>
                  <a:pt x="21600" y="20633"/>
                  <a:pt x="21215" y="21600"/>
                  <a:pt x="20741" y="21600"/>
                </a:cubicBezTo>
                <a:lnTo>
                  <a:pt x="859" y="21600"/>
                </a:lnTo>
                <a:cubicBezTo>
                  <a:pt x="385" y="21600"/>
                  <a:pt x="0" y="20633"/>
                  <a:pt x="0" y="19440"/>
                </a:cubicBezTo>
                <a:lnTo>
                  <a:pt x="0" y="2160"/>
                </a:lnTo>
                <a:close/>
              </a:path>
            </a:pathLst>
          </a:custGeom>
          <a:solidFill>
            <a:srgbClr val="B73408"/>
          </a:solidFill>
          <a:ln w="12700">
            <a:miter lim="400000"/>
          </a:ln>
        </p:spPr>
        <p:txBody>
          <a:bodyPr lIns="45719" rIns="45719" anchor="ctr"/>
          <a:lstStyle/>
          <a:p>
            <a:pPr algn="ctr" defTabSz="2889250">
              <a:lnSpc>
                <a:spcPct val="90000"/>
              </a:lnSpc>
              <a:spcBef>
                <a:spcPts val="700"/>
              </a:spcBef>
              <a:defRPr sz="6500">
                <a:solidFill>
                  <a:schemeClr val="accent3">
                    <a:lumOff val="44000"/>
                  </a:schemeClr>
                </a:solidFill>
              </a:defRPr>
            </a:pPr>
            <a:endParaRPr lang="tr-TR">
              <a:solidFill>
                <a:srgbClr val="B73408"/>
              </a:solidFill>
            </a:endParaRPr>
          </a:p>
        </p:txBody>
      </p:sp>
      <p:sp>
        <p:nvSpPr>
          <p:cNvPr id="3009" name="Freeform 24"/>
          <p:cNvSpPr/>
          <p:nvPr/>
        </p:nvSpPr>
        <p:spPr>
          <a:xfrm>
            <a:off x="5714527" y="5044754"/>
            <a:ext cx="3694597" cy="3047271"/>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798" y="0"/>
                  <a:pt x="1782" y="0"/>
                </a:cubicBezTo>
                <a:lnTo>
                  <a:pt x="19818" y="0"/>
                </a:lnTo>
                <a:cubicBezTo>
                  <a:pt x="20802" y="0"/>
                  <a:pt x="21600" y="967"/>
                  <a:pt x="21600" y="2160"/>
                </a:cubicBezTo>
                <a:lnTo>
                  <a:pt x="21600" y="19440"/>
                </a:lnTo>
                <a:cubicBezTo>
                  <a:pt x="21600" y="20633"/>
                  <a:pt x="20802" y="21600"/>
                  <a:pt x="19818" y="21600"/>
                </a:cubicBezTo>
                <a:lnTo>
                  <a:pt x="1782" y="21600"/>
                </a:lnTo>
                <a:cubicBezTo>
                  <a:pt x="798" y="21600"/>
                  <a:pt x="0" y="20633"/>
                  <a:pt x="0" y="19440"/>
                </a:cubicBezTo>
                <a:lnTo>
                  <a:pt x="0" y="2160"/>
                </a:lnTo>
                <a:close/>
              </a:path>
            </a:pathLst>
          </a:custGeom>
          <a:solidFill>
            <a:schemeClr val="accent3">
              <a:lumOff val="44000"/>
            </a:schemeClr>
          </a:solidFill>
          <a:ln w="25400">
            <a:solidFill>
              <a:srgbClr val="B73408"/>
            </a:solidFill>
          </a:ln>
        </p:spPr>
        <p:txBody>
          <a:bodyPr lIns="45719" rIns="45719"/>
          <a:lstStyle/>
          <a:p>
            <a:pPr defTabSz="2889250">
              <a:lnSpc>
                <a:spcPct val="90000"/>
              </a:lnSpc>
              <a:spcBef>
                <a:spcPts val="300"/>
              </a:spcBef>
              <a:defRPr sz="6500"/>
            </a:pPr>
            <a:endParaRPr/>
          </a:p>
        </p:txBody>
      </p:sp>
      <p:sp>
        <p:nvSpPr>
          <p:cNvPr id="3010" name="Freeform 26"/>
          <p:cNvSpPr/>
          <p:nvPr/>
        </p:nvSpPr>
        <p:spPr>
          <a:xfrm>
            <a:off x="6535549" y="4391767"/>
            <a:ext cx="3284087" cy="1186708"/>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385" y="0"/>
                  <a:pt x="859" y="0"/>
                </a:cubicBezTo>
                <a:lnTo>
                  <a:pt x="20741" y="0"/>
                </a:lnTo>
                <a:cubicBezTo>
                  <a:pt x="21215" y="0"/>
                  <a:pt x="21600" y="967"/>
                  <a:pt x="21600" y="2160"/>
                </a:cubicBezTo>
                <a:lnTo>
                  <a:pt x="21600" y="19440"/>
                </a:lnTo>
                <a:cubicBezTo>
                  <a:pt x="21600" y="20633"/>
                  <a:pt x="21215" y="21600"/>
                  <a:pt x="20741" y="21600"/>
                </a:cubicBezTo>
                <a:lnTo>
                  <a:pt x="859" y="21600"/>
                </a:lnTo>
                <a:cubicBezTo>
                  <a:pt x="385" y="21600"/>
                  <a:pt x="0" y="20633"/>
                  <a:pt x="0" y="19440"/>
                </a:cubicBezTo>
                <a:lnTo>
                  <a:pt x="0" y="2160"/>
                </a:lnTo>
                <a:close/>
              </a:path>
            </a:pathLst>
          </a:custGeom>
          <a:solidFill>
            <a:srgbClr val="B73408"/>
          </a:solidFill>
          <a:ln w="12700">
            <a:miter lim="400000"/>
          </a:ln>
        </p:spPr>
        <p:txBody>
          <a:bodyPr lIns="45719" rIns="45719" anchor="ctr"/>
          <a:lstStyle/>
          <a:p>
            <a:pPr algn="ctr" defTabSz="2889250">
              <a:lnSpc>
                <a:spcPct val="90000"/>
              </a:lnSpc>
              <a:spcBef>
                <a:spcPts val="700"/>
              </a:spcBef>
              <a:defRPr sz="6500">
                <a:solidFill>
                  <a:schemeClr val="accent3">
                    <a:lumOff val="44000"/>
                  </a:schemeClr>
                </a:solidFill>
              </a:defRPr>
            </a:pPr>
            <a:endParaRPr lang="tr-TR">
              <a:solidFill>
                <a:srgbClr val="B73408"/>
              </a:solidFill>
            </a:endParaRPr>
          </a:p>
        </p:txBody>
      </p:sp>
      <p:sp>
        <p:nvSpPr>
          <p:cNvPr id="3011" name="Freeform 27"/>
          <p:cNvSpPr/>
          <p:nvPr/>
        </p:nvSpPr>
        <p:spPr>
          <a:xfrm>
            <a:off x="10286054" y="5044754"/>
            <a:ext cx="3694597" cy="3047271"/>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798" y="0"/>
                  <a:pt x="1782" y="0"/>
                </a:cubicBezTo>
                <a:lnTo>
                  <a:pt x="19818" y="0"/>
                </a:lnTo>
                <a:cubicBezTo>
                  <a:pt x="20802" y="0"/>
                  <a:pt x="21600" y="967"/>
                  <a:pt x="21600" y="2160"/>
                </a:cubicBezTo>
                <a:lnTo>
                  <a:pt x="21600" y="19440"/>
                </a:lnTo>
                <a:cubicBezTo>
                  <a:pt x="21600" y="20633"/>
                  <a:pt x="20802" y="21600"/>
                  <a:pt x="19818" y="21600"/>
                </a:cubicBezTo>
                <a:lnTo>
                  <a:pt x="1782" y="21600"/>
                </a:lnTo>
                <a:cubicBezTo>
                  <a:pt x="798" y="21600"/>
                  <a:pt x="0" y="20633"/>
                  <a:pt x="0" y="19440"/>
                </a:cubicBezTo>
                <a:lnTo>
                  <a:pt x="0" y="2160"/>
                </a:lnTo>
                <a:close/>
              </a:path>
            </a:pathLst>
          </a:custGeom>
          <a:solidFill>
            <a:schemeClr val="accent3">
              <a:lumOff val="44000"/>
            </a:schemeClr>
          </a:solidFill>
          <a:ln w="25400">
            <a:solidFill>
              <a:srgbClr val="B73408"/>
            </a:solidFill>
          </a:ln>
        </p:spPr>
        <p:txBody>
          <a:bodyPr lIns="45719" rIns="45719"/>
          <a:lstStyle/>
          <a:p>
            <a:pPr defTabSz="2889250">
              <a:lnSpc>
                <a:spcPct val="90000"/>
              </a:lnSpc>
              <a:spcBef>
                <a:spcPts val="300"/>
              </a:spcBef>
              <a:defRPr sz="6500"/>
            </a:pPr>
            <a:endParaRPr/>
          </a:p>
        </p:txBody>
      </p:sp>
      <p:sp>
        <p:nvSpPr>
          <p:cNvPr id="3012" name="Freeform 28"/>
          <p:cNvSpPr/>
          <p:nvPr/>
        </p:nvSpPr>
        <p:spPr>
          <a:xfrm>
            <a:off x="11136094" y="7420294"/>
            <a:ext cx="3395085" cy="1324719"/>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385" y="0"/>
                  <a:pt x="859" y="0"/>
                </a:cubicBezTo>
                <a:lnTo>
                  <a:pt x="20741" y="0"/>
                </a:lnTo>
                <a:cubicBezTo>
                  <a:pt x="21215" y="0"/>
                  <a:pt x="21600" y="967"/>
                  <a:pt x="21600" y="2160"/>
                </a:cubicBezTo>
                <a:lnTo>
                  <a:pt x="21600" y="19440"/>
                </a:lnTo>
                <a:cubicBezTo>
                  <a:pt x="21600" y="20633"/>
                  <a:pt x="21215" y="21600"/>
                  <a:pt x="20741" y="21600"/>
                </a:cubicBezTo>
                <a:lnTo>
                  <a:pt x="859" y="21600"/>
                </a:lnTo>
                <a:cubicBezTo>
                  <a:pt x="385" y="21600"/>
                  <a:pt x="0" y="20633"/>
                  <a:pt x="0" y="19440"/>
                </a:cubicBezTo>
                <a:lnTo>
                  <a:pt x="0" y="2160"/>
                </a:lnTo>
                <a:close/>
              </a:path>
            </a:pathLst>
          </a:custGeom>
          <a:solidFill>
            <a:srgbClr val="B73408"/>
          </a:solidFill>
          <a:ln w="12700">
            <a:miter lim="400000"/>
          </a:ln>
        </p:spPr>
        <p:txBody>
          <a:bodyPr lIns="45719" rIns="45719" anchor="ctr"/>
          <a:lstStyle/>
          <a:p>
            <a:pPr algn="ctr" defTabSz="2889250">
              <a:lnSpc>
                <a:spcPct val="90000"/>
              </a:lnSpc>
              <a:spcBef>
                <a:spcPts val="700"/>
              </a:spcBef>
              <a:defRPr sz="6500">
                <a:solidFill>
                  <a:schemeClr val="accent3">
                    <a:lumOff val="44000"/>
                  </a:schemeClr>
                </a:solidFill>
              </a:defRPr>
            </a:pPr>
            <a:endParaRPr/>
          </a:p>
        </p:txBody>
      </p:sp>
      <p:sp>
        <p:nvSpPr>
          <p:cNvPr id="3013" name="Freeform 29"/>
          <p:cNvSpPr/>
          <p:nvPr/>
        </p:nvSpPr>
        <p:spPr>
          <a:xfrm>
            <a:off x="14857581" y="5044754"/>
            <a:ext cx="3694597" cy="3047271"/>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798" y="0"/>
                  <a:pt x="1782" y="0"/>
                </a:cubicBezTo>
                <a:lnTo>
                  <a:pt x="19818" y="0"/>
                </a:lnTo>
                <a:cubicBezTo>
                  <a:pt x="20802" y="0"/>
                  <a:pt x="21600" y="967"/>
                  <a:pt x="21600" y="2160"/>
                </a:cubicBezTo>
                <a:lnTo>
                  <a:pt x="21600" y="19440"/>
                </a:lnTo>
                <a:cubicBezTo>
                  <a:pt x="21600" y="20633"/>
                  <a:pt x="20802" y="21600"/>
                  <a:pt x="19818" y="21600"/>
                </a:cubicBezTo>
                <a:lnTo>
                  <a:pt x="1782" y="21600"/>
                </a:lnTo>
                <a:cubicBezTo>
                  <a:pt x="798" y="21600"/>
                  <a:pt x="0" y="20633"/>
                  <a:pt x="0" y="19440"/>
                </a:cubicBezTo>
                <a:lnTo>
                  <a:pt x="0" y="2160"/>
                </a:lnTo>
                <a:close/>
              </a:path>
            </a:pathLst>
          </a:custGeom>
          <a:solidFill>
            <a:schemeClr val="accent3">
              <a:lumOff val="44000"/>
            </a:schemeClr>
          </a:solidFill>
          <a:ln w="25400">
            <a:solidFill>
              <a:srgbClr val="B73408"/>
            </a:solidFill>
          </a:ln>
        </p:spPr>
        <p:txBody>
          <a:bodyPr lIns="45719" rIns="45719"/>
          <a:lstStyle/>
          <a:p>
            <a:pPr defTabSz="2889250">
              <a:lnSpc>
                <a:spcPct val="90000"/>
              </a:lnSpc>
              <a:spcBef>
                <a:spcPts val="300"/>
              </a:spcBef>
              <a:defRPr sz="6500"/>
            </a:pPr>
            <a:endParaRPr/>
          </a:p>
        </p:txBody>
      </p:sp>
      <p:sp>
        <p:nvSpPr>
          <p:cNvPr id="3014" name="Freeform 32"/>
          <p:cNvSpPr/>
          <p:nvPr/>
        </p:nvSpPr>
        <p:spPr>
          <a:xfrm>
            <a:off x="15678602" y="4391767"/>
            <a:ext cx="3284087" cy="1186708"/>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385" y="0"/>
                  <a:pt x="859" y="0"/>
                </a:cubicBezTo>
                <a:lnTo>
                  <a:pt x="20741" y="0"/>
                </a:lnTo>
                <a:cubicBezTo>
                  <a:pt x="21215" y="0"/>
                  <a:pt x="21600" y="967"/>
                  <a:pt x="21600" y="2160"/>
                </a:cubicBezTo>
                <a:lnTo>
                  <a:pt x="21600" y="19440"/>
                </a:lnTo>
                <a:cubicBezTo>
                  <a:pt x="21600" y="20633"/>
                  <a:pt x="21215" y="21600"/>
                  <a:pt x="20741" y="21600"/>
                </a:cubicBezTo>
                <a:lnTo>
                  <a:pt x="859" y="21600"/>
                </a:lnTo>
                <a:cubicBezTo>
                  <a:pt x="385" y="21600"/>
                  <a:pt x="0" y="20633"/>
                  <a:pt x="0" y="19440"/>
                </a:cubicBezTo>
                <a:lnTo>
                  <a:pt x="0" y="2160"/>
                </a:lnTo>
                <a:close/>
              </a:path>
            </a:pathLst>
          </a:custGeom>
          <a:solidFill>
            <a:srgbClr val="B73408"/>
          </a:solidFill>
          <a:ln w="12700">
            <a:miter lim="400000"/>
          </a:ln>
        </p:spPr>
        <p:txBody>
          <a:bodyPr lIns="45719" rIns="45719" anchor="ctr"/>
          <a:lstStyle/>
          <a:p>
            <a:pPr algn="ctr" defTabSz="2889250">
              <a:lnSpc>
                <a:spcPct val="90000"/>
              </a:lnSpc>
              <a:spcBef>
                <a:spcPts val="700"/>
              </a:spcBef>
              <a:defRPr sz="6500">
                <a:solidFill>
                  <a:schemeClr val="accent3">
                    <a:lumOff val="44000"/>
                  </a:schemeClr>
                </a:solidFill>
              </a:defRPr>
            </a:pPr>
            <a:endParaRPr/>
          </a:p>
        </p:txBody>
      </p:sp>
      <p:sp>
        <p:nvSpPr>
          <p:cNvPr id="3015" name="TextBox 36"/>
          <p:cNvSpPr txBox="1"/>
          <p:nvPr/>
        </p:nvSpPr>
        <p:spPr>
          <a:xfrm>
            <a:off x="1341491" y="5543203"/>
            <a:ext cx="3488851" cy="16312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marL="285750" indent="-285750">
              <a:buSzPct val="100000"/>
              <a:buFont typeface="Arial"/>
              <a:buChar char="•"/>
              <a:defRPr sz="1600">
                <a:latin typeface="Roboto light"/>
                <a:ea typeface="Roboto light"/>
                <a:cs typeface="Roboto light"/>
                <a:sym typeface="Roboto light"/>
              </a:defRPr>
            </a:pPr>
            <a:r>
              <a:rPr lang="tr-TR" sz="2000">
                <a:latin typeface="Montserrat" pitchFamily="2" charset="-94"/>
              </a:rPr>
              <a:t>25-40 yaş arası, beyaz yakalı, kombin yapmakta zorlanan, zaman kazanmak isteyen, kadınlar.</a:t>
            </a:r>
            <a:endParaRPr sz="2000">
              <a:latin typeface="Montserrat" pitchFamily="2" charset="-94"/>
            </a:endParaRPr>
          </a:p>
        </p:txBody>
      </p:sp>
      <p:sp>
        <p:nvSpPr>
          <p:cNvPr id="3016" name="TextBox 37"/>
          <p:cNvSpPr txBox="1"/>
          <p:nvPr/>
        </p:nvSpPr>
        <p:spPr>
          <a:xfrm>
            <a:off x="5777134" y="5651500"/>
            <a:ext cx="3129790" cy="206210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marL="285750" indent="-285750">
              <a:buSzPct val="100000"/>
              <a:buFont typeface="Arial"/>
              <a:buChar char="•"/>
              <a:defRPr sz="1600">
                <a:latin typeface="Roboto light"/>
                <a:ea typeface="Roboto light"/>
                <a:cs typeface="Roboto light"/>
                <a:sym typeface="Roboto light"/>
              </a:defRPr>
            </a:pPr>
            <a:r>
              <a:rPr lang="tr-TR" err="1">
                <a:latin typeface="Montserrat" panose="00000500000000000000" pitchFamily="2" charset="-94"/>
              </a:rPr>
              <a:t>Tiktok</a:t>
            </a:r>
            <a:r>
              <a:rPr lang="tr-TR">
                <a:latin typeface="Montserrat" panose="00000500000000000000" pitchFamily="2" charset="-94"/>
              </a:rPr>
              <a:t> </a:t>
            </a:r>
            <a:r>
              <a:rPr lang="tr-TR" err="1">
                <a:latin typeface="Montserrat" panose="00000500000000000000" pitchFamily="2" charset="-94"/>
              </a:rPr>
              <a:t>Ads</a:t>
            </a:r>
            <a:r>
              <a:rPr lang="tr-TR">
                <a:latin typeface="Montserrat" panose="00000500000000000000" pitchFamily="2" charset="-94"/>
              </a:rPr>
              <a:t>, UGC, program yerleştirme, stilist videoları, billboard, web sitesi, e-posta ve </a:t>
            </a:r>
            <a:r>
              <a:rPr lang="tr-TR" err="1">
                <a:latin typeface="Montserrat" panose="00000500000000000000" pitchFamily="2" charset="-94"/>
              </a:rPr>
              <a:t>whatsApp</a:t>
            </a:r>
            <a:r>
              <a:rPr lang="tr-TR">
                <a:latin typeface="Montserrat" panose="00000500000000000000" pitchFamily="2" charset="-94"/>
              </a:rPr>
              <a:t> satış desteği.</a:t>
            </a:r>
          </a:p>
          <a:p>
            <a:pPr marL="285750" indent="-285750">
              <a:buSzPct val="100000"/>
              <a:buFont typeface="Arial"/>
              <a:buChar char="•"/>
              <a:defRPr sz="1600">
                <a:latin typeface="Roboto light"/>
                <a:ea typeface="Roboto light"/>
                <a:cs typeface="Roboto light"/>
                <a:sym typeface="Roboto light"/>
              </a:defRPr>
            </a:pPr>
            <a:r>
              <a:rPr lang="tr-TR" b="0" i="0">
                <a:effectLst/>
                <a:latin typeface="Montserrat" panose="00000500000000000000" pitchFamily="2" charset="-94"/>
              </a:rPr>
              <a:t>Radyo / Sabah- akşam rutininde zihinsel yerleşim ve marka hafızası</a:t>
            </a:r>
            <a:r>
              <a:rPr lang="tr-TR" b="0" i="0">
                <a:effectLst/>
              </a:rPr>
              <a:t>.</a:t>
            </a:r>
            <a:endParaRPr>
              <a:latin typeface="Montserrat" pitchFamily="2" charset="-94"/>
            </a:endParaRPr>
          </a:p>
        </p:txBody>
      </p:sp>
      <p:sp>
        <p:nvSpPr>
          <p:cNvPr id="3017" name="TextBox 38"/>
          <p:cNvSpPr txBox="1"/>
          <p:nvPr/>
        </p:nvSpPr>
        <p:spPr>
          <a:xfrm>
            <a:off x="10406189" y="5113764"/>
            <a:ext cx="3574462" cy="255454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marL="285750" indent="-285750">
              <a:buSzPct val="100000"/>
              <a:buFont typeface="Arial"/>
              <a:buChar char="•"/>
              <a:defRPr sz="1600">
                <a:latin typeface="Roboto light"/>
                <a:ea typeface="Roboto light"/>
                <a:cs typeface="Roboto light"/>
                <a:sym typeface="Roboto light"/>
              </a:defRPr>
            </a:pPr>
            <a:r>
              <a:rPr lang="tr-TR">
                <a:latin typeface="Montserrat" pitchFamily="2" charset="-94"/>
                <a:sym typeface="Roboto light"/>
              </a:rPr>
              <a:t>Profesyonel stilist onayını ön plana çıkararak güven kazanmak</a:t>
            </a:r>
          </a:p>
          <a:p>
            <a:pPr marL="285750" indent="-285750">
              <a:buSzPct val="100000"/>
              <a:buFont typeface="Arial"/>
              <a:buChar char="•"/>
              <a:defRPr sz="1600">
                <a:latin typeface="Roboto light"/>
                <a:ea typeface="Roboto light"/>
                <a:cs typeface="Roboto light"/>
                <a:sym typeface="Roboto light"/>
              </a:defRPr>
            </a:pPr>
            <a:r>
              <a:rPr lang="tr-TR">
                <a:latin typeface="Montserrat" pitchFamily="2" charset="-94"/>
                <a:sym typeface="Roboto light"/>
              </a:rPr>
              <a:t> </a:t>
            </a:r>
            <a:r>
              <a:rPr lang="tr-TR" err="1">
                <a:latin typeface="Montserrat" pitchFamily="2" charset="-94"/>
                <a:sym typeface="Roboto light"/>
              </a:rPr>
              <a:t>TikTok</a:t>
            </a:r>
            <a:r>
              <a:rPr lang="tr-TR">
                <a:latin typeface="Montserrat" pitchFamily="2" charset="-94"/>
                <a:sym typeface="Roboto light"/>
              </a:rPr>
              <a:t> viral içeriklerle marka bilinirliğini hızla artırmak </a:t>
            </a:r>
          </a:p>
          <a:p>
            <a:pPr marL="285750" indent="-285750">
              <a:buSzPct val="100000"/>
              <a:buFont typeface="Arial"/>
              <a:buChar char="•"/>
              <a:defRPr sz="1600">
                <a:latin typeface="Roboto light"/>
                <a:ea typeface="Roboto light"/>
                <a:cs typeface="Roboto light"/>
                <a:sym typeface="Roboto light"/>
              </a:defRPr>
            </a:pPr>
            <a:r>
              <a:rPr lang="tr-TR">
                <a:latin typeface="Montserrat" pitchFamily="2" charset="-94"/>
                <a:sym typeface="Roboto light"/>
              </a:rPr>
              <a:t>PR + UGC + stilist içerikleriyle çok boyutlu güven inşası </a:t>
            </a:r>
          </a:p>
          <a:p>
            <a:pPr marL="285750" indent="-285750">
              <a:buSzPct val="100000"/>
              <a:buFont typeface="Arial"/>
              <a:buChar char="•"/>
              <a:defRPr sz="1600">
                <a:latin typeface="Roboto light"/>
                <a:ea typeface="Roboto light"/>
                <a:cs typeface="Roboto light"/>
                <a:sym typeface="Roboto light"/>
              </a:defRPr>
            </a:pPr>
            <a:r>
              <a:rPr lang="tr-TR" err="1">
                <a:latin typeface="Montserrat" pitchFamily="2" charset="-94"/>
                <a:sym typeface="Roboto light"/>
              </a:rPr>
              <a:t>Clotie</a:t>
            </a:r>
            <a:r>
              <a:rPr lang="tr-TR">
                <a:latin typeface="Montserrat" pitchFamily="2" charset="-94"/>
                <a:sym typeface="Roboto light"/>
              </a:rPr>
              <a:t> boşluğunu doldurup kategori lideri olma.</a:t>
            </a:r>
            <a:endParaRPr lang="tr-TR">
              <a:latin typeface="Montserrat" pitchFamily="2" charset="-94"/>
            </a:endParaRPr>
          </a:p>
          <a:p>
            <a:pPr>
              <a:buSzPct val="100000"/>
              <a:defRPr sz="1600">
                <a:latin typeface="Roboto light"/>
                <a:ea typeface="Roboto light"/>
                <a:cs typeface="Roboto light"/>
                <a:sym typeface="Roboto light"/>
              </a:defRPr>
            </a:pPr>
            <a:endParaRPr lang="tr-TR"/>
          </a:p>
        </p:txBody>
      </p:sp>
      <p:sp>
        <p:nvSpPr>
          <p:cNvPr id="3018" name="TextBox 39"/>
          <p:cNvSpPr txBox="1"/>
          <p:nvPr/>
        </p:nvSpPr>
        <p:spPr>
          <a:xfrm>
            <a:off x="14857581" y="5724526"/>
            <a:ext cx="3741422" cy="206210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marL="285750" indent="-285750">
              <a:buSzPct val="100000"/>
              <a:buFont typeface="Arial"/>
              <a:buChar char="•"/>
              <a:defRPr sz="1600">
                <a:latin typeface="Roboto light"/>
                <a:ea typeface="Roboto light"/>
                <a:cs typeface="Roboto light"/>
                <a:sym typeface="Roboto light"/>
              </a:defRPr>
            </a:pPr>
            <a:r>
              <a:rPr lang="tr-TR">
                <a:latin typeface="Montserrat" pitchFamily="2" charset="-94"/>
                <a:sym typeface="Roboto light"/>
              </a:rPr>
              <a:t>Profesyonel stil dokunuşu </a:t>
            </a:r>
          </a:p>
          <a:p>
            <a:pPr marL="285750" indent="-285750">
              <a:buSzPct val="100000"/>
              <a:buFont typeface="Arial"/>
              <a:buChar char="•"/>
              <a:defRPr sz="1600">
                <a:latin typeface="Roboto light"/>
                <a:ea typeface="Roboto light"/>
                <a:cs typeface="Roboto light"/>
                <a:sym typeface="Roboto light"/>
              </a:defRPr>
            </a:pPr>
            <a:r>
              <a:rPr lang="tr-TR">
                <a:latin typeface="Montserrat" pitchFamily="2" charset="-94"/>
                <a:sym typeface="Roboto light"/>
              </a:rPr>
              <a:t>Kadına özel, kişiselleştirilmiş seçim </a:t>
            </a:r>
          </a:p>
          <a:p>
            <a:pPr marL="285750" indent="-285750">
              <a:buSzPct val="100000"/>
              <a:buFont typeface="Arial"/>
              <a:buChar char="•"/>
              <a:defRPr sz="1600">
                <a:latin typeface="Roboto light"/>
                <a:ea typeface="Roboto light"/>
                <a:cs typeface="Roboto light"/>
                <a:sym typeface="Roboto light"/>
              </a:defRPr>
            </a:pPr>
            <a:r>
              <a:rPr lang="tr-TR">
                <a:latin typeface="Montserrat" pitchFamily="2" charset="-94"/>
                <a:sym typeface="Roboto light"/>
              </a:rPr>
              <a:t>Zaman kazandıran premium deneyim</a:t>
            </a:r>
          </a:p>
          <a:p>
            <a:pPr marL="285750" indent="-285750">
              <a:buSzPct val="100000"/>
              <a:buFont typeface="Arial"/>
              <a:buChar char="•"/>
              <a:defRPr sz="1600">
                <a:latin typeface="Roboto light"/>
                <a:ea typeface="Roboto light"/>
                <a:cs typeface="Roboto light"/>
                <a:sym typeface="Roboto light"/>
              </a:defRPr>
            </a:pPr>
            <a:r>
              <a:rPr lang="tr-TR">
                <a:latin typeface="Montserrat" pitchFamily="2" charset="-94"/>
                <a:sym typeface="Roboto light"/>
              </a:rPr>
              <a:t> Gerçek kullanıcı videoları ile güven, uygun fiyatlı profesyonel stil çözümleri </a:t>
            </a:r>
            <a:endParaRPr>
              <a:latin typeface="Montserrat" pitchFamily="2" charset="-94"/>
            </a:endParaRPr>
          </a:p>
        </p:txBody>
      </p:sp>
      <p:sp>
        <p:nvSpPr>
          <p:cNvPr id="3019" name="object 31"/>
          <p:cNvSpPr txBox="1"/>
          <p:nvPr/>
        </p:nvSpPr>
        <p:spPr>
          <a:xfrm>
            <a:off x="2327706" y="7944950"/>
            <a:ext cx="2556717" cy="431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indent="12701" algn="ctr">
              <a:spcBef>
                <a:spcPts val="100"/>
              </a:spcBef>
              <a:defRPr sz="2800" b="1">
                <a:solidFill>
                  <a:schemeClr val="accent3">
                    <a:lumOff val="44000"/>
                  </a:schemeClr>
                </a:solidFill>
                <a:latin typeface="Roboto"/>
                <a:ea typeface="Roboto"/>
                <a:cs typeface="Roboto"/>
                <a:sym typeface="Roboto"/>
              </a:defRPr>
            </a:lvl1pPr>
          </a:lstStyle>
          <a:p>
            <a:r>
              <a:rPr lang="tr-TR">
                <a:latin typeface="Lora" pitchFamily="2" charset="-94"/>
              </a:rPr>
              <a:t>Hedef Kitle</a:t>
            </a:r>
            <a:endParaRPr>
              <a:latin typeface="Lora" pitchFamily="2" charset="-94"/>
            </a:endParaRPr>
          </a:p>
        </p:txBody>
      </p:sp>
      <p:sp>
        <p:nvSpPr>
          <p:cNvPr id="3020" name="object 31"/>
          <p:cNvSpPr txBox="1"/>
          <p:nvPr/>
        </p:nvSpPr>
        <p:spPr>
          <a:xfrm>
            <a:off x="11136094" y="7505987"/>
            <a:ext cx="3488278" cy="11079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indent="12701" algn="ctr">
              <a:spcBef>
                <a:spcPts val="100"/>
              </a:spcBef>
              <a:defRPr sz="2800" b="1">
                <a:solidFill>
                  <a:schemeClr val="accent3">
                    <a:lumOff val="44000"/>
                  </a:schemeClr>
                </a:solidFill>
                <a:latin typeface="Roboto"/>
                <a:ea typeface="Roboto"/>
                <a:cs typeface="Roboto"/>
                <a:sym typeface="Roboto"/>
              </a:defRPr>
            </a:lvl1pPr>
          </a:lstStyle>
          <a:p>
            <a:r>
              <a:rPr lang="tr-TR" sz="2400">
                <a:latin typeface="Lora" pitchFamily="2" charset="-94"/>
              </a:rPr>
              <a:t>Bulunan İletişim Sorunlarıyla Dolaylı Reklam Amacı</a:t>
            </a:r>
            <a:endParaRPr sz="2400">
              <a:latin typeface="Lora" pitchFamily="2" charset="-94"/>
            </a:endParaRPr>
          </a:p>
        </p:txBody>
      </p:sp>
      <p:sp>
        <p:nvSpPr>
          <p:cNvPr id="3021" name="object 31"/>
          <p:cNvSpPr txBox="1"/>
          <p:nvPr/>
        </p:nvSpPr>
        <p:spPr>
          <a:xfrm>
            <a:off x="16042287" y="4777223"/>
            <a:ext cx="2556716" cy="4308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indent="12701" algn="ctr">
              <a:spcBef>
                <a:spcPts val="100"/>
              </a:spcBef>
              <a:defRPr sz="2800" b="1">
                <a:solidFill>
                  <a:schemeClr val="accent3">
                    <a:lumOff val="44000"/>
                  </a:schemeClr>
                </a:solidFill>
                <a:latin typeface="Roboto"/>
                <a:ea typeface="Roboto"/>
                <a:cs typeface="Roboto"/>
                <a:sym typeface="Roboto"/>
              </a:defRPr>
            </a:lvl1pPr>
          </a:lstStyle>
          <a:p>
            <a:r>
              <a:rPr lang="tr-TR">
                <a:latin typeface="Lora" pitchFamily="2" charset="-94"/>
              </a:rPr>
              <a:t>Vaatler</a:t>
            </a:r>
          </a:p>
        </p:txBody>
      </p:sp>
      <p:sp>
        <p:nvSpPr>
          <p:cNvPr id="3022" name="object 31"/>
          <p:cNvSpPr txBox="1"/>
          <p:nvPr/>
        </p:nvSpPr>
        <p:spPr>
          <a:xfrm>
            <a:off x="6899234" y="4777223"/>
            <a:ext cx="2556716" cy="431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indent="12701" algn="ctr">
              <a:spcBef>
                <a:spcPts val="100"/>
              </a:spcBef>
              <a:defRPr sz="2800" b="1">
                <a:solidFill>
                  <a:schemeClr val="accent3">
                    <a:lumOff val="44000"/>
                  </a:schemeClr>
                </a:solidFill>
                <a:latin typeface="Roboto"/>
                <a:ea typeface="Roboto"/>
                <a:cs typeface="Roboto"/>
                <a:sym typeface="Roboto"/>
              </a:defRPr>
            </a:lvl1pPr>
          </a:lstStyle>
          <a:p>
            <a:r>
              <a:rPr lang="tr-TR">
                <a:latin typeface="Lora" pitchFamily="2" charset="-94"/>
              </a:rPr>
              <a:t>Kanal Seçimi</a:t>
            </a:r>
            <a:endParaRPr>
              <a:latin typeface="Lora" pitchFamily="2" charset="-94"/>
            </a:endParaRPr>
          </a:p>
        </p:txBody>
      </p:sp>
      <p:sp>
        <p:nvSpPr>
          <p:cNvPr id="2" name="Metin kutusu 1">
            <a:extLst>
              <a:ext uri="{FF2B5EF4-FFF2-40B4-BE49-F238E27FC236}">
                <a16:creationId xmlns:a16="http://schemas.microsoft.com/office/drawing/2014/main" id="{2D4C715C-CC93-F7BF-4BD8-A58A65D980FB}"/>
              </a:ext>
            </a:extLst>
          </p:cNvPr>
          <p:cNvSpPr txBox="1"/>
          <p:nvPr/>
        </p:nvSpPr>
        <p:spPr>
          <a:xfrm>
            <a:off x="19507201" y="10818793"/>
            <a:ext cx="35292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tr-TR" dirty="0">
                <a:latin typeface="Montserrat" panose="00000500000000000000" pitchFamily="2" charset="-94"/>
              </a:rPr>
              <a:t>13</a:t>
            </a:r>
            <a:endParaRPr kumimoji="0" lang="tr-TR" sz="1800" b="0" i="0" u="none" strike="noStrike" cap="none" spc="0" normalizeH="0" baseline="0" dirty="0">
              <a:ln>
                <a:noFill/>
              </a:ln>
              <a:solidFill>
                <a:srgbClr val="000000"/>
              </a:solidFill>
              <a:effectLst/>
              <a:uFillTx/>
              <a:latin typeface="Montserrat" panose="00000500000000000000" pitchFamily="2" charset="-94"/>
              <a:sym typeface="Calibri"/>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73408"/>
        </a:solidFill>
        <a:effectLst/>
      </p:bgPr>
    </p:bg>
    <p:spTree>
      <p:nvGrpSpPr>
        <p:cNvPr id="1" name="">
          <a:extLst>
            <a:ext uri="{FF2B5EF4-FFF2-40B4-BE49-F238E27FC236}">
              <a16:creationId xmlns:a16="http://schemas.microsoft.com/office/drawing/2014/main" id="{860C4D27-0F7A-9BDE-1081-32107DF82FA3}"/>
            </a:ext>
          </a:extLst>
        </p:cNvPr>
        <p:cNvGrpSpPr/>
        <p:nvPr/>
      </p:nvGrpSpPr>
      <p:grpSpPr>
        <a:xfrm>
          <a:off x="0" y="0"/>
          <a:ext cx="0" cy="0"/>
          <a:chOff x="0" y="0"/>
          <a:chExt cx="0" cy="0"/>
        </a:xfrm>
      </p:grpSpPr>
      <p:sp>
        <p:nvSpPr>
          <p:cNvPr id="3611" name="TextBox 4">
            <a:extLst>
              <a:ext uri="{FF2B5EF4-FFF2-40B4-BE49-F238E27FC236}">
                <a16:creationId xmlns:a16="http://schemas.microsoft.com/office/drawing/2014/main" id="{128CD96A-7513-1C49-7506-9E062F318E19}"/>
              </a:ext>
            </a:extLst>
          </p:cNvPr>
          <p:cNvSpPr txBox="1"/>
          <p:nvPr/>
        </p:nvSpPr>
        <p:spPr>
          <a:xfrm>
            <a:off x="971842" y="1613933"/>
            <a:ext cx="17786866" cy="923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lnSpc>
                <a:spcPct val="90000"/>
              </a:lnSpc>
              <a:defRPr sz="8000" b="1">
                <a:solidFill>
                  <a:schemeClr val="accent3">
                    <a:lumOff val="44000"/>
                  </a:schemeClr>
                </a:solidFill>
                <a:latin typeface="Roboto"/>
                <a:ea typeface="Roboto"/>
                <a:cs typeface="Roboto"/>
                <a:sym typeface="Roboto"/>
              </a:defRPr>
            </a:lvl1pPr>
          </a:lstStyle>
          <a:p>
            <a:r>
              <a:rPr lang="tr-TR" sz="6000">
                <a:latin typeface="Lora" pitchFamily="2" charset="-94"/>
              </a:rPr>
              <a:t>Kampanya Stratejisi</a:t>
            </a:r>
            <a:endParaRPr sz="6000">
              <a:latin typeface="Lora" pitchFamily="2" charset="-94"/>
            </a:endParaRPr>
          </a:p>
        </p:txBody>
      </p:sp>
      <p:sp>
        <p:nvSpPr>
          <p:cNvPr id="3615" name="object 34">
            <a:extLst>
              <a:ext uri="{FF2B5EF4-FFF2-40B4-BE49-F238E27FC236}">
                <a16:creationId xmlns:a16="http://schemas.microsoft.com/office/drawing/2014/main" id="{CEB701EC-79CC-1A63-6A8D-3111166FC0DC}"/>
              </a:ext>
            </a:extLst>
          </p:cNvPr>
          <p:cNvSpPr txBox="1"/>
          <p:nvPr/>
        </p:nvSpPr>
        <p:spPr>
          <a:xfrm>
            <a:off x="5416948" y="5703824"/>
            <a:ext cx="1840807"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ctr">
              <a:spcBef>
                <a:spcPts val="600"/>
              </a:spcBef>
              <a:defRPr sz="2400" b="1">
                <a:solidFill>
                  <a:schemeClr val="accent3">
                    <a:lumOff val="44000"/>
                  </a:schemeClr>
                </a:solidFill>
                <a:latin typeface="Roboto"/>
                <a:ea typeface="Roboto"/>
                <a:cs typeface="Roboto"/>
                <a:sym typeface="Roboto"/>
              </a:defRPr>
            </a:lvl1pPr>
          </a:lstStyle>
          <a:p>
            <a:endParaRPr/>
          </a:p>
        </p:txBody>
      </p:sp>
      <p:sp>
        <p:nvSpPr>
          <p:cNvPr id="3616" name="object 39">
            <a:extLst>
              <a:ext uri="{FF2B5EF4-FFF2-40B4-BE49-F238E27FC236}">
                <a16:creationId xmlns:a16="http://schemas.microsoft.com/office/drawing/2014/main" id="{B7B3156A-6C5E-81A8-082B-AB207B9A6976}"/>
              </a:ext>
            </a:extLst>
          </p:cNvPr>
          <p:cNvSpPr txBox="1"/>
          <p:nvPr/>
        </p:nvSpPr>
        <p:spPr>
          <a:xfrm>
            <a:off x="9348114" y="5703824"/>
            <a:ext cx="1493149"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ctr">
              <a:spcBef>
                <a:spcPts val="600"/>
              </a:spcBef>
              <a:defRPr sz="2400" b="1">
                <a:solidFill>
                  <a:schemeClr val="accent3">
                    <a:lumOff val="44000"/>
                  </a:schemeClr>
                </a:solidFill>
                <a:latin typeface="Roboto"/>
                <a:ea typeface="Roboto"/>
                <a:cs typeface="Roboto"/>
                <a:sym typeface="Roboto"/>
              </a:defRPr>
            </a:lvl1pPr>
          </a:lstStyle>
          <a:p>
            <a:endParaRPr/>
          </a:p>
        </p:txBody>
      </p:sp>
      <p:sp>
        <p:nvSpPr>
          <p:cNvPr id="3617" name="object 41">
            <a:extLst>
              <a:ext uri="{FF2B5EF4-FFF2-40B4-BE49-F238E27FC236}">
                <a16:creationId xmlns:a16="http://schemas.microsoft.com/office/drawing/2014/main" id="{55C4F70A-2879-C510-789F-31DA76B15C37}"/>
              </a:ext>
            </a:extLst>
          </p:cNvPr>
          <p:cNvSpPr txBox="1"/>
          <p:nvPr/>
        </p:nvSpPr>
        <p:spPr>
          <a:xfrm>
            <a:off x="3876780" y="5407285"/>
            <a:ext cx="11976987" cy="22159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lgn="ctr">
              <a:spcBef>
                <a:spcPts val="600"/>
              </a:spcBef>
              <a:defRPr sz="2400" b="1">
                <a:solidFill>
                  <a:schemeClr val="accent3">
                    <a:lumOff val="44000"/>
                  </a:schemeClr>
                </a:solidFill>
                <a:latin typeface="Roboto"/>
                <a:ea typeface="Roboto"/>
                <a:cs typeface="Roboto"/>
                <a:sym typeface="Roboto"/>
              </a:defRPr>
            </a:lvl1pPr>
          </a:lstStyle>
          <a:p>
            <a:r>
              <a:rPr lang="tr-TR" sz="3600" b="0">
                <a:latin typeface="Montserrat" pitchFamily="2" charset="-94"/>
              </a:rPr>
              <a:t>Bu kampanyanın stratejisi, çalışan kadınların giyim karar sürecini stilist desteğiyle hızlandırarak yoğun iş temposunda pratik ve güvenilir stil çözümleri sunmak ve markanın bilinirliğini artırmaktır.</a:t>
            </a:r>
            <a:endParaRPr lang="tr-TR" sz="3600">
              <a:latin typeface="Montserrat" pitchFamily="2" charset="-94"/>
            </a:endParaRPr>
          </a:p>
        </p:txBody>
      </p:sp>
      <p:sp>
        <p:nvSpPr>
          <p:cNvPr id="3618" name="TextBox 11">
            <a:extLst>
              <a:ext uri="{FF2B5EF4-FFF2-40B4-BE49-F238E27FC236}">
                <a16:creationId xmlns:a16="http://schemas.microsoft.com/office/drawing/2014/main" id="{3C863217-2194-3148-C3EF-8519DA62A258}"/>
              </a:ext>
            </a:extLst>
          </p:cNvPr>
          <p:cNvSpPr txBox="1"/>
          <p:nvPr/>
        </p:nvSpPr>
        <p:spPr>
          <a:xfrm>
            <a:off x="4962369" y="6515281"/>
            <a:ext cx="2749963" cy="4021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ctr">
              <a:lnSpc>
                <a:spcPct val="140000"/>
              </a:lnSpc>
              <a:defRPr sz="1600">
                <a:solidFill>
                  <a:schemeClr val="accent3">
                    <a:lumOff val="44000"/>
                  </a:schemeClr>
                </a:solidFill>
                <a:latin typeface="Roboto light"/>
                <a:ea typeface="Roboto light"/>
                <a:cs typeface="Roboto light"/>
                <a:sym typeface="Roboto light"/>
              </a:defRPr>
            </a:pPr>
            <a:endParaRPr/>
          </a:p>
        </p:txBody>
      </p:sp>
      <p:sp>
        <p:nvSpPr>
          <p:cNvPr id="3619" name="TextBox 12">
            <a:extLst>
              <a:ext uri="{FF2B5EF4-FFF2-40B4-BE49-F238E27FC236}">
                <a16:creationId xmlns:a16="http://schemas.microsoft.com/office/drawing/2014/main" id="{0EF9B0A7-2BA7-A8A5-482A-74C88E144C23}"/>
              </a:ext>
            </a:extLst>
          </p:cNvPr>
          <p:cNvSpPr txBox="1"/>
          <p:nvPr/>
        </p:nvSpPr>
        <p:spPr>
          <a:xfrm>
            <a:off x="8719708" y="6515281"/>
            <a:ext cx="2749963" cy="4021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ctr">
              <a:lnSpc>
                <a:spcPct val="140000"/>
              </a:lnSpc>
              <a:defRPr sz="1600">
                <a:solidFill>
                  <a:schemeClr val="accent3">
                    <a:lumOff val="44000"/>
                  </a:schemeClr>
                </a:solidFill>
                <a:latin typeface="Roboto light"/>
                <a:ea typeface="Roboto light"/>
                <a:cs typeface="Roboto light"/>
                <a:sym typeface="Roboto light"/>
              </a:defRPr>
            </a:pPr>
            <a:endParaRPr/>
          </a:p>
        </p:txBody>
      </p:sp>
      <p:sp>
        <p:nvSpPr>
          <p:cNvPr id="3620" name="TextBox 13">
            <a:extLst>
              <a:ext uri="{FF2B5EF4-FFF2-40B4-BE49-F238E27FC236}">
                <a16:creationId xmlns:a16="http://schemas.microsoft.com/office/drawing/2014/main" id="{2D439FFB-3B3A-C80D-EAA1-39861EDBD655}"/>
              </a:ext>
            </a:extLst>
          </p:cNvPr>
          <p:cNvSpPr txBox="1"/>
          <p:nvPr/>
        </p:nvSpPr>
        <p:spPr>
          <a:xfrm>
            <a:off x="12451971" y="6515281"/>
            <a:ext cx="2749963" cy="4021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ctr">
              <a:lnSpc>
                <a:spcPct val="140000"/>
              </a:lnSpc>
              <a:defRPr sz="1600">
                <a:solidFill>
                  <a:schemeClr val="accent3">
                    <a:lumOff val="44000"/>
                  </a:schemeClr>
                </a:solidFill>
                <a:latin typeface="Roboto light"/>
                <a:ea typeface="Roboto light"/>
                <a:cs typeface="Roboto light"/>
                <a:sym typeface="Roboto light"/>
              </a:defRPr>
            </a:pPr>
            <a:endParaRPr/>
          </a:p>
        </p:txBody>
      </p:sp>
      <p:sp>
        <p:nvSpPr>
          <p:cNvPr id="2" name="Rectangle 59">
            <a:extLst>
              <a:ext uri="{FF2B5EF4-FFF2-40B4-BE49-F238E27FC236}">
                <a16:creationId xmlns:a16="http://schemas.microsoft.com/office/drawing/2014/main" id="{6D175A73-534E-7238-4979-E55148DEF9F7}"/>
              </a:ext>
            </a:extLst>
          </p:cNvPr>
          <p:cNvSpPr/>
          <p:nvPr/>
        </p:nvSpPr>
        <p:spPr>
          <a:xfrm rot="16200000">
            <a:off x="7350674" y="-164012"/>
            <a:ext cx="5029201" cy="13358585"/>
          </a:xfrm>
          <a:prstGeom prst="rect">
            <a:avLst/>
          </a:prstGeom>
          <a:ln w="19050">
            <a:solidFill>
              <a:schemeClr val="accent3">
                <a:lumOff val="44000"/>
              </a:schemeClr>
            </a:solidFill>
          </a:ln>
        </p:spPr>
        <p:txBody>
          <a:bodyPr lIns="45719" rIns="45719" anchor="ctr"/>
          <a:lstStyle/>
          <a:p>
            <a:pPr algn="ctr">
              <a:defRPr>
                <a:solidFill>
                  <a:schemeClr val="accent3">
                    <a:lumOff val="44000"/>
                  </a:schemeClr>
                </a:solidFill>
              </a:defRPr>
            </a:pPr>
            <a:endParaRPr/>
          </a:p>
        </p:txBody>
      </p:sp>
      <p:sp>
        <p:nvSpPr>
          <p:cNvPr id="3" name="Metin kutusu 2">
            <a:extLst>
              <a:ext uri="{FF2B5EF4-FFF2-40B4-BE49-F238E27FC236}">
                <a16:creationId xmlns:a16="http://schemas.microsoft.com/office/drawing/2014/main" id="{92CE2D0A-DED0-AA60-21B8-FF4FFDA0767C}"/>
              </a:ext>
            </a:extLst>
          </p:cNvPr>
          <p:cNvSpPr txBox="1"/>
          <p:nvPr/>
        </p:nvSpPr>
        <p:spPr>
          <a:xfrm>
            <a:off x="19507201" y="10818793"/>
            <a:ext cx="35292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tr-TR" dirty="0">
                <a:latin typeface="Montserrat" panose="00000500000000000000" pitchFamily="2" charset="-94"/>
              </a:rPr>
              <a:t>14</a:t>
            </a:r>
            <a:endParaRPr kumimoji="0" lang="tr-TR" sz="1800" b="0" i="0" u="none" strike="noStrike" cap="none" spc="0" normalizeH="0" baseline="0" dirty="0">
              <a:ln>
                <a:noFill/>
              </a:ln>
              <a:solidFill>
                <a:srgbClr val="000000"/>
              </a:solidFill>
              <a:effectLst/>
              <a:uFillTx/>
              <a:latin typeface="Montserrat" panose="00000500000000000000" pitchFamily="2" charset="-94"/>
              <a:sym typeface="Calibri"/>
            </a:endParaRPr>
          </a:p>
        </p:txBody>
      </p:sp>
    </p:spTree>
    <p:extLst>
      <p:ext uri="{BB962C8B-B14F-4D97-AF65-F5344CB8AC3E}">
        <p14:creationId xmlns:p14="http://schemas.microsoft.com/office/powerpoint/2010/main" val="14848512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2" name="Rectangle 25"/>
          <p:cNvSpPr/>
          <p:nvPr/>
        </p:nvSpPr>
        <p:spPr>
          <a:xfrm>
            <a:off x="1142999" y="3063874"/>
            <a:ext cx="7431528" cy="7102476"/>
          </a:xfrm>
          <a:prstGeom prst="rect">
            <a:avLst/>
          </a:prstGeom>
          <a:solidFill>
            <a:srgbClr val="B73408"/>
          </a:solidFill>
          <a:ln w="12700">
            <a:miter lim="400000"/>
          </a:ln>
        </p:spPr>
        <p:txBody>
          <a:bodyPr lIns="45719" rIns="45719" anchor="ctr"/>
          <a:lstStyle/>
          <a:p>
            <a:pPr algn="ctr">
              <a:defRPr>
                <a:solidFill>
                  <a:schemeClr val="accent3">
                    <a:lumOff val="44000"/>
                  </a:schemeClr>
                </a:solidFill>
              </a:defRPr>
            </a:pPr>
            <a:endParaRPr/>
          </a:p>
        </p:txBody>
      </p:sp>
      <p:sp>
        <p:nvSpPr>
          <p:cNvPr id="2853" name="TextBox 3"/>
          <p:cNvSpPr txBox="1"/>
          <p:nvPr/>
        </p:nvSpPr>
        <p:spPr>
          <a:xfrm>
            <a:off x="1130103" y="949146"/>
            <a:ext cx="17786866" cy="923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90000"/>
              </a:lnSpc>
              <a:defRPr sz="8000" b="1">
                <a:latin typeface="Roboto"/>
                <a:ea typeface="Roboto"/>
                <a:cs typeface="Roboto"/>
                <a:sym typeface="Roboto"/>
              </a:defRPr>
            </a:lvl1pPr>
          </a:lstStyle>
          <a:p>
            <a:r>
              <a:rPr lang="tr-TR" sz="6000">
                <a:latin typeface="Lora" pitchFamily="2" charset="-94"/>
              </a:rPr>
              <a:t>Kampanya Süresi</a:t>
            </a:r>
            <a:endParaRPr sz="6000">
              <a:latin typeface="Lora" pitchFamily="2" charset="-94"/>
            </a:endParaRPr>
          </a:p>
        </p:txBody>
      </p:sp>
      <p:sp>
        <p:nvSpPr>
          <p:cNvPr id="2854" name="object 6"/>
          <p:cNvSpPr/>
          <p:nvPr/>
        </p:nvSpPr>
        <p:spPr>
          <a:xfrm>
            <a:off x="8590781" y="3721873"/>
            <a:ext cx="2819550" cy="1"/>
          </a:xfrm>
          <a:prstGeom prst="line">
            <a:avLst/>
          </a:prstGeom>
          <a:ln w="28575">
            <a:solidFill>
              <a:srgbClr val="B73408"/>
            </a:solidFill>
          </a:ln>
        </p:spPr>
        <p:txBody>
          <a:bodyPr lIns="45719" rIns="45719"/>
          <a:lstStyle/>
          <a:p>
            <a:endParaRPr/>
          </a:p>
        </p:txBody>
      </p:sp>
      <p:sp>
        <p:nvSpPr>
          <p:cNvPr id="2855" name="object 11"/>
          <p:cNvSpPr/>
          <p:nvPr/>
        </p:nvSpPr>
        <p:spPr>
          <a:xfrm>
            <a:off x="11229029" y="3186433"/>
            <a:ext cx="1005285" cy="100528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760" y="49"/>
                </a:lnTo>
                <a:lnTo>
                  <a:pt x="8748" y="195"/>
                </a:lnTo>
                <a:lnTo>
                  <a:pt x="7768" y="431"/>
                </a:lnTo>
                <a:lnTo>
                  <a:pt x="6825" y="755"/>
                </a:lnTo>
                <a:lnTo>
                  <a:pt x="5924" y="1161"/>
                </a:lnTo>
                <a:lnTo>
                  <a:pt x="5069" y="1644"/>
                </a:lnTo>
                <a:lnTo>
                  <a:pt x="4265" y="2201"/>
                </a:lnTo>
                <a:lnTo>
                  <a:pt x="3516" y="2826"/>
                </a:lnTo>
                <a:lnTo>
                  <a:pt x="2826" y="3516"/>
                </a:lnTo>
                <a:lnTo>
                  <a:pt x="2201" y="4265"/>
                </a:lnTo>
                <a:lnTo>
                  <a:pt x="1644" y="5069"/>
                </a:lnTo>
                <a:lnTo>
                  <a:pt x="1161" y="5924"/>
                </a:lnTo>
                <a:lnTo>
                  <a:pt x="755" y="6825"/>
                </a:lnTo>
                <a:lnTo>
                  <a:pt x="431" y="7768"/>
                </a:lnTo>
                <a:lnTo>
                  <a:pt x="195" y="8748"/>
                </a:lnTo>
                <a:lnTo>
                  <a:pt x="49" y="9760"/>
                </a:lnTo>
                <a:lnTo>
                  <a:pt x="0" y="10800"/>
                </a:lnTo>
                <a:lnTo>
                  <a:pt x="49" y="11840"/>
                </a:lnTo>
                <a:lnTo>
                  <a:pt x="195" y="12852"/>
                </a:lnTo>
                <a:lnTo>
                  <a:pt x="431" y="13832"/>
                </a:lnTo>
                <a:lnTo>
                  <a:pt x="755" y="14775"/>
                </a:lnTo>
                <a:lnTo>
                  <a:pt x="1161" y="15676"/>
                </a:lnTo>
                <a:lnTo>
                  <a:pt x="1644" y="16531"/>
                </a:lnTo>
                <a:lnTo>
                  <a:pt x="2201" y="17335"/>
                </a:lnTo>
                <a:lnTo>
                  <a:pt x="2826" y="18084"/>
                </a:lnTo>
                <a:lnTo>
                  <a:pt x="3516" y="18774"/>
                </a:lnTo>
                <a:lnTo>
                  <a:pt x="4265" y="19399"/>
                </a:lnTo>
                <a:lnTo>
                  <a:pt x="5069" y="19956"/>
                </a:lnTo>
                <a:lnTo>
                  <a:pt x="5924" y="20439"/>
                </a:lnTo>
                <a:lnTo>
                  <a:pt x="6825" y="20845"/>
                </a:lnTo>
                <a:lnTo>
                  <a:pt x="7768" y="21169"/>
                </a:lnTo>
                <a:lnTo>
                  <a:pt x="8748" y="21405"/>
                </a:lnTo>
                <a:lnTo>
                  <a:pt x="9760" y="21551"/>
                </a:lnTo>
                <a:lnTo>
                  <a:pt x="10800" y="21600"/>
                </a:lnTo>
                <a:lnTo>
                  <a:pt x="11840" y="21551"/>
                </a:lnTo>
                <a:lnTo>
                  <a:pt x="12852" y="21405"/>
                </a:lnTo>
                <a:lnTo>
                  <a:pt x="13832" y="21169"/>
                </a:lnTo>
                <a:lnTo>
                  <a:pt x="14775" y="20845"/>
                </a:lnTo>
                <a:lnTo>
                  <a:pt x="15676" y="20439"/>
                </a:lnTo>
                <a:lnTo>
                  <a:pt x="16531" y="19956"/>
                </a:lnTo>
                <a:lnTo>
                  <a:pt x="17335" y="19399"/>
                </a:lnTo>
                <a:lnTo>
                  <a:pt x="18084" y="18774"/>
                </a:lnTo>
                <a:lnTo>
                  <a:pt x="18774" y="18084"/>
                </a:lnTo>
                <a:lnTo>
                  <a:pt x="19399" y="17335"/>
                </a:lnTo>
                <a:lnTo>
                  <a:pt x="19956" y="16531"/>
                </a:lnTo>
                <a:lnTo>
                  <a:pt x="20439" y="15676"/>
                </a:lnTo>
                <a:lnTo>
                  <a:pt x="20845" y="14775"/>
                </a:lnTo>
                <a:lnTo>
                  <a:pt x="21169" y="13832"/>
                </a:lnTo>
                <a:lnTo>
                  <a:pt x="21405" y="12852"/>
                </a:lnTo>
                <a:lnTo>
                  <a:pt x="21551" y="11840"/>
                </a:lnTo>
                <a:lnTo>
                  <a:pt x="21600" y="10800"/>
                </a:lnTo>
                <a:lnTo>
                  <a:pt x="21551" y="9760"/>
                </a:lnTo>
                <a:lnTo>
                  <a:pt x="21405" y="8748"/>
                </a:lnTo>
                <a:lnTo>
                  <a:pt x="21169" y="7768"/>
                </a:lnTo>
                <a:lnTo>
                  <a:pt x="20845" y="6825"/>
                </a:lnTo>
                <a:lnTo>
                  <a:pt x="20439" y="5924"/>
                </a:lnTo>
                <a:lnTo>
                  <a:pt x="19956" y="5069"/>
                </a:lnTo>
                <a:lnTo>
                  <a:pt x="19399" y="4265"/>
                </a:lnTo>
                <a:lnTo>
                  <a:pt x="18774" y="3516"/>
                </a:lnTo>
                <a:lnTo>
                  <a:pt x="18084" y="2826"/>
                </a:lnTo>
                <a:lnTo>
                  <a:pt x="17335" y="2201"/>
                </a:lnTo>
                <a:lnTo>
                  <a:pt x="16531" y="1644"/>
                </a:lnTo>
                <a:lnTo>
                  <a:pt x="15676" y="1161"/>
                </a:lnTo>
                <a:lnTo>
                  <a:pt x="14775" y="755"/>
                </a:lnTo>
                <a:lnTo>
                  <a:pt x="13832" y="431"/>
                </a:lnTo>
                <a:lnTo>
                  <a:pt x="12852" y="195"/>
                </a:lnTo>
                <a:lnTo>
                  <a:pt x="11840" y="49"/>
                </a:lnTo>
                <a:lnTo>
                  <a:pt x="10800" y="0"/>
                </a:lnTo>
                <a:close/>
              </a:path>
            </a:pathLst>
          </a:custGeom>
          <a:solidFill>
            <a:srgbClr val="B73408"/>
          </a:solidFill>
          <a:ln w="12700">
            <a:miter lim="400000"/>
          </a:ln>
        </p:spPr>
        <p:txBody>
          <a:bodyPr lIns="45719" rIns="45719"/>
          <a:lstStyle/>
          <a:p>
            <a:endParaRPr/>
          </a:p>
        </p:txBody>
      </p:sp>
      <p:sp>
        <p:nvSpPr>
          <p:cNvPr id="2856" name="object 3"/>
          <p:cNvSpPr/>
          <p:nvPr/>
        </p:nvSpPr>
        <p:spPr>
          <a:xfrm>
            <a:off x="8590781" y="6194411"/>
            <a:ext cx="1342684" cy="1"/>
          </a:xfrm>
          <a:prstGeom prst="line">
            <a:avLst/>
          </a:prstGeom>
          <a:ln w="28575">
            <a:solidFill>
              <a:srgbClr val="B73408"/>
            </a:solidFill>
          </a:ln>
        </p:spPr>
        <p:txBody>
          <a:bodyPr lIns="45719" rIns="45719"/>
          <a:lstStyle/>
          <a:p>
            <a:endParaRPr/>
          </a:p>
        </p:txBody>
      </p:sp>
      <p:sp>
        <p:nvSpPr>
          <p:cNvPr id="2857" name="object 4"/>
          <p:cNvSpPr/>
          <p:nvPr/>
        </p:nvSpPr>
        <p:spPr>
          <a:xfrm>
            <a:off x="9917759" y="6195582"/>
            <a:ext cx="1" cy="2734353"/>
          </a:xfrm>
          <a:prstGeom prst="line">
            <a:avLst/>
          </a:prstGeom>
          <a:ln w="28575">
            <a:solidFill>
              <a:srgbClr val="B73408"/>
            </a:solidFill>
          </a:ln>
        </p:spPr>
        <p:txBody>
          <a:bodyPr lIns="45719" rIns="45719"/>
          <a:lstStyle/>
          <a:p>
            <a:endParaRPr/>
          </a:p>
        </p:txBody>
      </p:sp>
      <p:sp>
        <p:nvSpPr>
          <p:cNvPr id="2858" name="object 5"/>
          <p:cNvSpPr/>
          <p:nvPr/>
        </p:nvSpPr>
        <p:spPr>
          <a:xfrm>
            <a:off x="11715961" y="4886777"/>
            <a:ext cx="1" cy="1398572"/>
          </a:xfrm>
          <a:prstGeom prst="line">
            <a:avLst/>
          </a:prstGeom>
          <a:ln w="28575">
            <a:solidFill>
              <a:srgbClr val="B73408"/>
            </a:solidFill>
          </a:ln>
        </p:spPr>
        <p:txBody>
          <a:bodyPr lIns="45719" rIns="45719"/>
          <a:lstStyle/>
          <a:p>
            <a:endParaRPr/>
          </a:p>
        </p:txBody>
      </p:sp>
      <p:sp>
        <p:nvSpPr>
          <p:cNvPr id="2859" name="object 7"/>
          <p:cNvSpPr/>
          <p:nvPr/>
        </p:nvSpPr>
        <p:spPr>
          <a:xfrm>
            <a:off x="8590781" y="4885787"/>
            <a:ext cx="3141172" cy="1"/>
          </a:xfrm>
          <a:prstGeom prst="line">
            <a:avLst/>
          </a:prstGeom>
          <a:ln w="28575">
            <a:solidFill>
              <a:srgbClr val="B73408"/>
            </a:solidFill>
          </a:ln>
        </p:spPr>
        <p:txBody>
          <a:bodyPr lIns="45719" rIns="45719"/>
          <a:lstStyle/>
          <a:p>
            <a:endParaRPr/>
          </a:p>
        </p:txBody>
      </p:sp>
      <p:sp>
        <p:nvSpPr>
          <p:cNvPr id="2860" name="object 9"/>
          <p:cNvSpPr/>
          <p:nvPr/>
        </p:nvSpPr>
        <p:spPr>
          <a:xfrm>
            <a:off x="11229029" y="8411585"/>
            <a:ext cx="1005285" cy="100528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760" y="49"/>
                </a:lnTo>
                <a:lnTo>
                  <a:pt x="8748" y="195"/>
                </a:lnTo>
                <a:lnTo>
                  <a:pt x="7768" y="431"/>
                </a:lnTo>
                <a:lnTo>
                  <a:pt x="6825" y="755"/>
                </a:lnTo>
                <a:lnTo>
                  <a:pt x="5924" y="1161"/>
                </a:lnTo>
                <a:lnTo>
                  <a:pt x="5069" y="1644"/>
                </a:lnTo>
                <a:lnTo>
                  <a:pt x="4265" y="2201"/>
                </a:lnTo>
                <a:lnTo>
                  <a:pt x="3516" y="2826"/>
                </a:lnTo>
                <a:lnTo>
                  <a:pt x="2826" y="3516"/>
                </a:lnTo>
                <a:lnTo>
                  <a:pt x="2201" y="4265"/>
                </a:lnTo>
                <a:lnTo>
                  <a:pt x="1644" y="5069"/>
                </a:lnTo>
                <a:lnTo>
                  <a:pt x="1161" y="5924"/>
                </a:lnTo>
                <a:lnTo>
                  <a:pt x="755" y="6825"/>
                </a:lnTo>
                <a:lnTo>
                  <a:pt x="431" y="7768"/>
                </a:lnTo>
                <a:lnTo>
                  <a:pt x="195" y="8748"/>
                </a:lnTo>
                <a:lnTo>
                  <a:pt x="49" y="9760"/>
                </a:lnTo>
                <a:lnTo>
                  <a:pt x="0" y="10800"/>
                </a:lnTo>
                <a:lnTo>
                  <a:pt x="49" y="11840"/>
                </a:lnTo>
                <a:lnTo>
                  <a:pt x="195" y="12852"/>
                </a:lnTo>
                <a:lnTo>
                  <a:pt x="431" y="13832"/>
                </a:lnTo>
                <a:lnTo>
                  <a:pt x="755" y="14775"/>
                </a:lnTo>
                <a:lnTo>
                  <a:pt x="1161" y="15676"/>
                </a:lnTo>
                <a:lnTo>
                  <a:pt x="1644" y="16531"/>
                </a:lnTo>
                <a:lnTo>
                  <a:pt x="2201" y="17335"/>
                </a:lnTo>
                <a:lnTo>
                  <a:pt x="2826" y="18084"/>
                </a:lnTo>
                <a:lnTo>
                  <a:pt x="3516" y="18774"/>
                </a:lnTo>
                <a:lnTo>
                  <a:pt x="4265" y="19399"/>
                </a:lnTo>
                <a:lnTo>
                  <a:pt x="5069" y="19956"/>
                </a:lnTo>
                <a:lnTo>
                  <a:pt x="5924" y="20439"/>
                </a:lnTo>
                <a:lnTo>
                  <a:pt x="6825" y="20845"/>
                </a:lnTo>
                <a:lnTo>
                  <a:pt x="7768" y="21169"/>
                </a:lnTo>
                <a:lnTo>
                  <a:pt x="8748" y="21405"/>
                </a:lnTo>
                <a:lnTo>
                  <a:pt x="9760" y="21551"/>
                </a:lnTo>
                <a:lnTo>
                  <a:pt x="10800" y="21600"/>
                </a:lnTo>
                <a:lnTo>
                  <a:pt x="11840" y="21551"/>
                </a:lnTo>
                <a:lnTo>
                  <a:pt x="12852" y="21405"/>
                </a:lnTo>
                <a:lnTo>
                  <a:pt x="13832" y="21169"/>
                </a:lnTo>
                <a:lnTo>
                  <a:pt x="14775" y="20845"/>
                </a:lnTo>
                <a:lnTo>
                  <a:pt x="15676" y="20439"/>
                </a:lnTo>
                <a:lnTo>
                  <a:pt x="16531" y="19956"/>
                </a:lnTo>
                <a:lnTo>
                  <a:pt x="17335" y="19399"/>
                </a:lnTo>
                <a:lnTo>
                  <a:pt x="18084" y="18774"/>
                </a:lnTo>
                <a:lnTo>
                  <a:pt x="18774" y="18084"/>
                </a:lnTo>
                <a:lnTo>
                  <a:pt x="19399" y="17335"/>
                </a:lnTo>
                <a:lnTo>
                  <a:pt x="19956" y="16531"/>
                </a:lnTo>
                <a:lnTo>
                  <a:pt x="20439" y="15676"/>
                </a:lnTo>
                <a:lnTo>
                  <a:pt x="20845" y="14775"/>
                </a:lnTo>
                <a:lnTo>
                  <a:pt x="21169" y="13832"/>
                </a:lnTo>
                <a:lnTo>
                  <a:pt x="21405" y="12852"/>
                </a:lnTo>
                <a:lnTo>
                  <a:pt x="21551" y="11840"/>
                </a:lnTo>
                <a:lnTo>
                  <a:pt x="21600" y="10800"/>
                </a:lnTo>
                <a:lnTo>
                  <a:pt x="21551" y="9760"/>
                </a:lnTo>
                <a:lnTo>
                  <a:pt x="21405" y="8748"/>
                </a:lnTo>
                <a:lnTo>
                  <a:pt x="21169" y="7768"/>
                </a:lnTo>
                <a:lnTo>
                  <a:pt x="20845" y="6825"/>
                </a:lnTo>
                <a:lnTo>
                  <a:pt x="20439" y="5924"/>
                </a:lnTo>
                <a:lnTo>
                  <a:pt x="19956" y="5069"/>
                </a:lnTo>
                <a:lnTo>
                  <a:pt x="19399" y="4265"/>
                </a:lnTo>
                <a:lnTo>
                  <a:pt x="18774" y="3516"/>
                </a:lnTo>
                <a:lnTo>
                  <a:pt x="18084" y="2826"/>
                </a:lnTo>
                <a:lnTo>
                  <a:pt x="17335" y="2201"/>
                </a:lnTo>
                <a:lnTo>
                  <a:pt x="16531" y="1644"/>
                </a:lnTo>
                <a:lnTo>
                  <a:pt x="15676" y="1161"/>
                </a:lnTo>
                <a:lnTo>
                  <a:pt x="14775" y="755"/>
                </a:lnTo>
                <a:lnTo>
                  <a:pt x="13832" y="431"/>
                </a:lnTo>
                <a:lnTo>
                  <a:pt x="12852" y="195"/>
                </a:lnTo>
                <a:lnTo>
                  <a:pt x="11840" y="49"/>
                </a:lnTo>
                <a:lnTo>
                  <a:pt x="10800" y="0"/>
                </a:lnTo>
                <a:close/>
              </a:path>
            </a:pathLst>
          </a:custGeom>
          <a:solidFill>
            <a:srgbClr val="B73408"/>
          </a:solidFill>
          <a:ln w="12700">
            <a:miter lim="400000"/>
          </a:ln>
        </p:spPr>
        <p:txBody>
          <a:bodyPr lIns="45719" rIns="45719"/>
          <a:lstStyle/>
          <a:p>
            <a:endParaRPr/>
          </a:p>
        </p:txBody>
      </p:sp>
      <p:sp>
        <p:nvSpPr>
          <p:cNvPr id="2861" name="object 11"/>
          <p:cNvSpPr/>
          <p:nvPr/>
        </p:nvSpPr>
        <p:spPr>
          <a:xfrm>
            <a:off x="11229029" y="5782700"/>
            <a:ext cx="1005285" cy="100528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760" y="49"/>
                </a:lnTo>
                <a:lnTo>
                  <a:pt x="8748" y="195"/>
                </a:lnTo>
                <a:lnTo>
                  <a:pt x="7768" y="431"/>
                </a:lnTo>
                <a:lnTo>
                  <a:pt x="6825" y="755"/>
                </a:lnTo>
                <a:lnTo>
                  <a:pt x="5924" y="1161"/>
                </a:lnTo>
                <a:lnTo>
                  <a:pt x="5069" y="1644"/>
                </a:lnTo>
                <a:lnTo>
                  <a:pt x="4265" y="2201"/>
                </a:lnTo>
                <a:lnTo>
                  <a:pt x="3516" y="2826"/>
                </a:lnTo>
                <a:lnTo>
                  <a:pt x="2826" y="3516"/>
                </a:lnTo>
                <a:lnTo>
                  <a:pt x="2201" y="4265"/>
                </a:lnTo>
                <a:lnTo>
                  <a:pt x="1644" y="5069"/>
                </a:lnTo>
                <a:lnTo>
                  <a:pt x="1161" y="5924"/>
                </a:lnTo>
                <a:lnTo>
                  <a:pt x="755" y="6825"/>
                </a:lnTo>
                <a:lnTo>
                  <a:pt x="431" y="7768"/>
                </a:lnTo>
                <a:lnTo>
                  <a:pt x="195" y="8748"/>
                </a:lnTo>
                <a:lnTo>
                  <a:pt x="49" y="9760"/>
                </a:lnTo>
                <a:lnTo>
                  <a:pt x="0" y="10800"/>
                </a:lnTo>
                <a:lnTo>
                  <a:pt x="49" y="11840"/>
                </a:lnTo>
                <a:lnTo>
                  <a:pt x="195" y="12852"/>
                </a:lnTo>
                <a:lnTo>
                  <a:pt x="431" y="13832"/>
                </a:lnTo>
                <a:lnTo>
                  <a:pt x="755" y="14775"/>
                </a:lnTo>
                <a:lnTo>
                  <a:pt x="1161" y="15676"/>
                </a:lnTo>
                <a:lnTo>
                  <a:pt x="1644" y="16531"/>
                </a:lnTo>
                <a:lnTo>
                  <a:pt x="2201" y="17335"/>
                </a:lnTo>
                <a:lnTo>
                  <a:pt x="2826" y="18084"/>
                </a:lnTo>
                <a:lnTo>
                  <a:pt x="3516" y="18774"/>
                </a:lnTo>
                <a:lnTo>
                  <a:pt x="4265" y="19399"/>
                </a:lnTo>
                <a:lnTo>
                  <a:pt x="5069" y="19956"/>
                </a:lnTo>
                <a:lnTo>
                  <a:pt x="5924" y="20439"/>
                </a:lnTo>
                <a:lnTo>
                  <a:pt x="6825" y="20845"/>
                </a:lnTo>
                <a:lnTo>
                  <a:pt x="7768" y="21169"/>
                </a:lnTo>
                <a:lnTo>
                  <a:pt x="8748" y="21405"/>
                </a:lnTo>
                <a:lnTo>
                  <a:pt x="9760" y="21551"/>
                </a:lnTo>
                <a:lnTo>
                  <a:pt x="10800" y="21600"/>
                </a:lnTo>
                <a:lnTo>
                  <a:pt x="11840" y="21551"/>
                </a:lnTo>
                <a:lnTo>
                  <a:pt x="12852" y="21405"/>
                </a:lnTo>
                <a:lnTo>
                  <a:pt x="13832" y="21169"/>
                </a:lnTo>
                <a:lnTo>
                  <a:pt x="14775" y="20845"/>
                </a:lnTo>
                <a:lnTo>
                  <a:pt x="15676" y="20439"/>
                </a:lnTo>
                <a:lnTo>
                  <a:pt x="16531" y="19956"/>
                </a:lnTo>
                <a:lnTo>
                  <a:pt x="17335" y="19399"/>
                </a:lnTo>
                <a:lnTo>
                  <a:pt x="18084" y="18774"/>
                </a:lnTo>
                <a:lnTo>
                  <a:pt x="18774" y="18084"/>
                </a:lnTo>
                <a:lnTo>
                  <a:pt x="19399" y="17335"/>
                </a:lnTo>
                <a:lnTo>
                  <a:pt x="19956" y="16531"/>
                </a:lnTo>
                <a:lnTo>
                  <a:pt x="20439" y="15676"/>
                </a:lnTo>
                <a:lnTo>
                  <a:pt x="20845" y="14775"/>
                </a:lnTo>
                <a:lnTo>
                  <a:pt x="21169" y="13832"/>
                </a:lnTo>
                <a:lnTo>
                  <a:pt x="21405" y="12852"/>
                </a:lnTo>
                <a:lnTo>
                  <a:pt x="21551" y="11840"/>
                </a:lnTo>
                <a:lnTo>
                  <a:pt x="21600" y="10800"/>
                </a:lnTo>
                <a:lnTo>
                  <a:pt x="21551" y="9760"/>
                </a:lnTo>
                <a:lnTo>
                  <a:pt x="21405" y="8748"/>
                </a:lnTo>
                <a:lnTo>
                  <a:pt x="21169" y="7768"/>
                </a:lnTo>
                <a:lnTo>
                  <a:pt x="20845" y="6825"/>
                </a:lnTo>
                <a:lnTo>
                  <a:pt x="20439" y="5924"/>
                </a:lnTo>
                <a:lnTo>
                  <a:pt x="19956" y="5069"/>
                </a:lnTo>
                <a:lnTo>
                  <a:pt x="19399" y="4265"/>
                </a:lnTo>
                <a:lnTo>
                  <a:pt x="18774" y="3516"/>
                </a:lnTo>
                <a:lnTo>
                  <a:pt x="18084" y="2826"/>
                </a:lnTo>
                <a:lnTo>
                  <a:pt x="17335" y="2201"/>
                </a:lnTo>
                <a:lnTo>
                  <a:pt x="16531" y="1644"/>
                </a:lnTo>
                <a:lnTo>
                  <a:pt x="15676" y="1161"/>
                </a:lnTo>
                <a:lnTo>
                  <a:pt x="14775" y="755"/>
                </a:lnTo>
                <a:lnTo>
                  <a:pt x="13832" y="431"/>
                </a:lnTo>
                <a:lnTo>
                  <a:pt x="12852" y="195"/>
                </a:lnTo>
                <a:lnTo>
                  <a:pt x="11840" y="49"/>
                </a:lnTo>
                <a:lnTo>
                  <a:pt x="10800" y="0"/>
                </a:lnTo>
                <a:close/>
              </a:path>
            </a:pathLst>
          </a:custGeom>
          <a:solidFill>
            <a:srgbClr val="B73408"/>
          </a:solidFill>
          <a:ln w="12700">
            <a:miter lim="400000"/>
          </a:ln>
        </p:spPr>
        <p:txBody>
          <a:bodyPr lIns="45719" rIns="45719"/>
          <a:lstStyle/>
          <a:p>
            <a:endParaRPr/>
          </a:p>
        </p:txBody>
      </p:sp>
      <p:sp>
        <p:nvSpPr>
          <p:cNvPr id="2864" name="object 14"/>
          <p:cNvSpPr/>
          <p:nvPr/>
        </p:nvSpPr>
        <p:spPr>
          <a:xfrm>
            <a:off x="9902050" y="8914227"/>
            <a:ext cx="1326976" cy="1"/>
          </a:xfrm>
          <a:prstGeom prst="line">
            <a:avLst/>
          </a:prstGeom>
          <a:ln w="28575">
            <a:solidFill>
              <a:srgbClr val="B73408"/>
            </a:solidFill>
          </a:ln>
        </p:spPr>
        <p:txBody>
          <a:bodyPr lIns="45719" rIns="45719"/>
          <a:lstStyle/>
          <a:p>
            <a:endParaRPr/>
          </a:p>
        </p:txBody>
      </p:sp>
      <p:sp>
        <p:nvSpPr>
          <p:cNvPr id="2865" name="object 17"/>
          <p:cNvSpPr txBox="1"/>
          <p:nvPr/>
        </p:nvSpPr>
        <p:spPr>
          <a:xfrm>
            <a:off x="12917963" y="8547032"/>
            <a:ext cx="6157448" cy="431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indent="12701">
              <a:spcBef>
                <a:spcPts val="100"/>
              </a:spcBef>
              <a:defRPr sz="2800" b="1">
                <a:latin typeface="Roboto"/>
                <a:ea typeface="Roboto"/>
                <a:cs typeface="Roboto"/>
                <a:sym typeface="Roboto"/>
              </a:defRPr>
            </a:lvl1pPr>
          </a:lstStyle>
          <a:p>
            <a:r>
              <a:rPr lang="tr-TR">
                <a:latin typeface="Lora" pitchFamily="2" charset="-94"/>
              </a:rPr>
              <a:t>Ne Zaman Söylenecek?</a:t>
            </a:r>
            <a:endParaRPr>
              <a:latin typeface="Lora" pitchFamily="2" charset="-94"/>
            </a:endParaRPr>
          </a:p>
        </p:txBody>
      </p:sp>
      <p:sp>
        <p:nvSpPr>
          <p:cNvPr id="2866" name="object 18"/>
          <p:cNvSpPr txBox="1"/>
          <p:nvPr/>
        </p:nvSpPr>
        <p:spPr>
          <a:xfrm>
            <a:off x="12963197" y="3079115"/>
            <a:ext cx="6157448" cy="431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indent="12701">
              <a:spcBef>
                <a:spcPts val="100"/>
              </a:spcBef>
              <a:defRPr sz="2800" b="1">
                <a:latin typeface="Roboto"/>
                <a:ea typeface="Roboto"/>
                <a:cs typeface="Roboto"/>
                <a:sym typeface="Roboto"/>
              </a:defRPr>
            </a:lvl1pPr>
          </a:lstStyle>
          <a:p>
            <a:r>
              <a:rPr lang="tr-TR">
                <a:latin typeface="Lora" pitchFamily="2" charset="-94"/>
              </a:rPr>
              <a:t>Mesaj Tasarımı</a:t>
            </a:r>
            <a:endParaRPr>
              <a:latin typeface="Lora" pitchFamily="2" charset="-94"/>
            </a:endParaRPr>
          </a:p>
        </p:txBody>
      </p:sp>
      <p:sp>
        <p:nvSpPr>
          <p:cNvPr id="2867" name="object 19"/>
          <p:cNvSpPr txBox="1"/>
          <p:nvPr/>
        </p:nvSpPr>
        <p:spPr>
          <a:xfrm>
            <a:off x="12963197" y="5341349"/>
            <a:ext cx="6157448" cy="431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indent="12701">
              <a:spcBef>
                <a:spcPts val="100"/>
              </a:spcBef>
              <a:defRPr sz="2800" b="1">
                <a:latin typeface="Roboto"/>
                <a:ea typeface="Roboto"/>
                <a:cs typeface="Roboto"/>
                <a:sym typeface="Roboto"/>
              </a:defRPr>
            </a:lvl1pPr>
          </a:lstStyle>
          <a:p>
            <a:r>
              <a:rPr lang="tr-TR">
                <a:latin typeface="Lora" pitchFamily="2" charset="-94"/>
              </a:rPr>
              <a:t>Nerede Söylenecek?</a:t>
            </a:r>
            <a:endParaRPr>
              <a:latin typeface="Lora" pitchFamily="2" charset="-94"/>
            </a:endParaRPr>
          </a:p>
        </p:txBody>
      </p:sp>
      <p:sp>
        <p:nvSpPr>
          <p:cNvPr id="2868" name="Rectangle 18"/>
          <p:cNvSpPr txBox="1"/>
          <p:nvPr/>
        </p:nvSpPr>
        <p:spPr>
          <a:xfrm>
            <a:off x="12917963" y="3649278"/>
            <a:ext cx="6064418" cy="3744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marR="5081" indent="12701" algn="just">
              <a:lnSpc>
                <a:spcPct val="125000"/>
              </a:lnSpc>
              <a:spcBef>
                <a:spcPts val="2100"/>
              </a:spcBef>
              <a:defRPr sz="1600">
                <a:latin typeface="Roboto light"/>
                <a:ea typeface="Roboto light"/>
                <a:cs typeface="Roboto light"/>
                <a:sym typeface="Roboto light"/>
              </a:defRPr>
            </a:lvl1pPr>
          </a:lstStyle>
          <a:p>
            <a:endParaRPr/>
          </a:p>
        </p:txBody>
      </p:sp>
      <p:sp>
        <p:nvSpPr>
          <p:cNvPr id="2869" name="Rectangle 19"/>
          <p:cNvSpPr txBox="1"/>
          <p:nvPr/>
        </p:nvSpPr>
        <p:spPr>
          <a:xfrm>
            <a:off x="12917962" y="5773150"/>
            <a:ext cx="6202679" cy="27525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marR="5081" indent="12701" algn="just">
              <a:lnSpc>
                <a:spcPct val="125000"/>
              </a:lnSpc>
              <a:spcBef>
                <a:spcPts val="2100"/>
              </a:spcBef>
              <a:defRPr sz="1600">
                <a:latin typeface="Roboto light"/>
                <a:ea typeface="Roboto light"/>
                <a:cs typeface="Roboto light"/>
                <a:sym typeface="Roboto light"/>
              </a:defRPr>
            </a:lvl1pPr>
          </a:lstStyle>
          <a:p>
            <a:r>
              <a:rPr lang="tr-TR" sz="2000" err="1">
                <a:latin typeface="Montserrat" panose="00000500000000000000" pitchFamily="2" charset="-94"/>
              </a:rPr>
              <a:t>TikTok</a:t>
            </a:r>
            <a:r>
              <a:rPr lang="tr-TR" sz="2000">
                <a:latin typeface="Montserrat" panose="00000500000000000000" pitchFamily="2" charset="-94"/>
              </a:rPr>
              <a:t> reklamlarında, Instagram </a:t>
            </a:r>
            <a:r>
              <a:rPr lang="tr-TR" sz="2000" err="1">
                <a:latin typeface="Montserrat" panose="00000500000000000000" pitchFamily="2" charset="-94"/>
              </a:rPr>
              <a:t>influencer</a:t>
            </a:r>
            <a:r>
              <a:rPr lang="tr-TR" sz="2000">
                <a:latin typeface="Montserrat" panose="00000500000000000000" pitchFamily="2" charset="-94"/>
              </a:rPr>
              <a:t> </a:t>
            </a:r>
            <a:r>
              <a:rPr lang="tr-TR" sz="2000" err="1">
                <a:latin typeface="Montserrat" panose="00000500000000000000" pitchFamily="2" charset="-94"/>
              </a:rPr>
              <a:t>Reels</a:t>
            </a:r>
            <a:r>
              <a:rPr lang="tr-TR" sz="2000">
                <a:latin typeface="Montserrat" panose="00000500000000000000" pitchFamily="2" charset="-94"/>
              </a:rPr>
              <a:t> &amp; </a:t>
            </a:r>
            <a:r>
              <a:rPr lang="tr-TR" sz="2000" err="1">
                <a:latin typeface="Montserrat" panose="00000500000000000000" pitchFamily="2" charset="-94"/>
              </a:rPr>
              <a:t>Story</a:t>
            </a:r>
            <a:r>
              <a:rPr lang="tr-TR" sz="2000">
                <a:latin typeface="Montserrat" panose="00000500000000000000" pitchFamily="2" charset="-94"/>
              </a:rPr>
              <a:t> içeriklerinde, </a:t>
            </a:r>
            <a:r>
              <a:rPr lang="tr-TR" sz="2000" err="1">
                <a:latin typeface="Montserrat" panose="00000500000000000000" pitchFamily="2" charset="-94"/>
              </a:rPr>
              <a:t>Berfu</a:t>
            </a:r>
            <a:r>
              <a:rPr lang="tr-TR" sz="2000">
                <a:latin typeface="Montserrat" panose="00000500000000000000" pitchFamily="2" charset="-94"/>
              </a:rPr>
              <a:t> Yenenler Show’da (YouTube/TV), YouTube </a:t>
            </a:r>
            <a:r>
              <a:rPr lang="tr-TR" sz="2000" err="1">
                <a:latin typeface="Montserrat" panose="00000500000000000000" pitchFamily="2" charset="-94"/>
              </a:rPr>
              <a:t>Shorts</a:t>
            </a:r>
            <a:r>
              <a:rPr lang="tr-TR" sz="2000">
                <a:latin typeface="Montserrat" panose="00000500000000000000" pitchFamily="2" charset="-94"/>
              </a:rPr>
              <a:t> ve Instagram </a:t>
            </a:r>
            <a:r>
              <a:rPr lang="tr-TR" sz="2000" err="1">
                <a:latin typeface="Montserrat" panose="00000500000000000000" pitchFamily="2" charset="-94"/>
              </a:rPr>
              <a:t>Reels'ta</a:t>
            </a:r>
            <a:r>
              <a:rPr lang="tr-TR" sz="2000">
                <a:latin typeface="Montserrat" panose="00000500000000000000" pitchFamily="2" charset="-94"/>
              </a:rPr>
              <a:t>, Billboard ve </a:t>
            </a:r>
            <a:r>
              <a:rPr lang="tr-TR" sz="2000" err="1">
                <a:latin typeface="Montserrat" panose="00000500000000000000" pitchFamily="2" charset="-94"/>
              </a:rPr>
              <a:t>outdoor</a:t>
            </a:r>
            <a:r>
              <a:rPr lang="tr-TR" sz="2000">
                <a:latin typeface="Montserrat" panose="00000500000000000000" pitchFamily="2" charset="-94"/>
              </a:rPr>
              <a:t> alanlarda, televizyon dizilerinde ürün yerleştirmede. </a:t>
            </a:r>
            <a:r>
              <a:rPr lang="tr-TR" sz="2000" b="0" i="0">
                <a:effectLst/>
                <a:latin typeface="Montserrat" panose="00000500000000000000" pitchFamily="2" charset="-94"/>
              </a:rPr>
              <a:t>Radyo yayınlarında, kampanya sloganının geçtiği özel kampanya şarkısı ile.</a:t>
            </a:r>
            <a:endParaRPr lang="tr-TR" sz="2000">
              <a:latin typeface="Montserrat" panose="00000500000000000000" pitchFamily="2" charset="-94"/>
            </a:endParaRPr>
          </a:p>
        </p:txBody>
      </p:sp>
      <p:sp>
        <p:nvSpPr>
          <p:cNvPr id="2870" name="Rectangle 20"/>
          <p:cNvSpPr txBox="1"/>
          <p:nvPr/>
        </p:nvSpPr>
        <p:spPr>
          <a:xfrm>
            <a:off x="12917963" y="8885218"/>
            <a:ext cx="6064418" cy="3744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marR="5081" indent="12701" algn="just">
              <a:lnSpc>
                <a:spcPct val="125000"/>
              </a:lnSpc>
              <a:spcBef>
                <a:spcPts val="2100"/>
              </a:spcBef>
              <a:defRPr sz="1600">
                <a:latin typeface="Roboto light"/>
                <a:ea typeface="Roboto light"/>
                <a:cs typeface="Roboto light"/>
                <a:sym typeface="Roboto light"/>
              </a:defRPr>
            </a:lvl1pPr>
          </a:lstStyle>
          <a:p>
            <a:endParaRPr/>
          </a:p>
        </p:txBody>
      </p:sp>
      <p:sp>
        <p:nvSpPr>
          <p:cNvPr id="6" name="Metin kutusu 5">
            <a:extLst>
              <a:ext uri="{FF2B5EF4-FFF2-40B4-BE49-F238E27FC236}">
                <a16:creationId xmlns:a16="http://schemas.microsoft.com/office/drawing/2014/main" id="{561F2BE5-6D7D-EA6F-E4D7-08A5E57DC0A9}"/>
              </a:ext>
            </a:extLst>
          </p:cNvPr>
          <p:cNvSpPr txBox="1"/>
          <p:nvPr/>
        </p:nvSpPr>
        <p:spPr>
          <a:xfrm>
            <a:off x="2048383" y="5752429"/>
            <a:ext cx="5215147"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tr-TR" sz="6000" b="1">
                <a:latin typeface="Lora" pitchFamily="2" charset="-94"/>
              </a:rPr>
              <a:t>8 Hafta</a:t>
            </a:r>
          </a:p>
        </p:txBody>
      </p:sp>
      <p:sp>
        <p:nvSpPr>
          <p:cNvPr id="11" name="Metin kutusu 10">
            <a:extLst>
              <a:ext uri="{FF2B5EF4-FFF2-40B4-BE49-F238E27FC236}">
                <a16:creationId xmlns:a16="http://schemas.microsoft.com/office/drawing/2014/main" id="{93B5AE3E-996F-5D9E-A50A-DA806C4E5908}"/>
              </a:ext>
            </a:extLst>
          </p:cNvPr>
          <p:cNvSpPr txBox="1"/>
          <p:nvPr/>
        </p:nvSpPr>
        <p:spPr>
          <a:xfrm>
            <a:off x="12917963" y="3648313"/>
            <a:ext cx="6802399" cy="10541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ts val="2475"/>
              </a:lnSpc>
              <a:buNone/>
            </a:pPr>
            <a:r>
              <a:rPr lang="tr-TR" sz="2400" b="0" i="0">
                <a:effectLst/>
                <a:latin typeface="Montserrat" pitchFamily="2" charset="-94"/>
              </a:rPr>
              <a:t>Ana Mesaj:</a:t>
            </a:r>
            <a:endParaRPr lang="tr-TR" sz="2400">
              <a:effectLst/>
              <a:latin typeface="Montserrat" pitchFamily="2" charset="-94"/>
            </a:endParaRPr>
          </a:p>
          <a:p>
            <a:pPr>
              <a:lnSpc>
                <a:spcPts val="2475"/>
              </a:lnSpc>
              <a:buNone/>
            </a:pPr>
            <a:r>
              <a:rPr lang="tr-TR" sz="2400" b="1" i="0">
                <a:effectLst/>
                <a:latin typeface="Montserrat" pitchFamily="2" charset="-94"/>
              </a:rPr>
              <a:t>“Stilin kapıya dayandığı an; zaman senin, </a:t>
            </a:r>
            <a:r>
              <a:rPr lang="tr-TR" sz="2400" b="1" i="0" err="1">
                <a:effectLst/>
                <a:latin typeface="Montserrat" pitchFamily="2" charset="-94"/>
              </a:rPr>
              <a:t>Bi</a:t>
            </a:r>
            <a:r>
              <a:rPr lang="tr-TR" sz="2400" b="1" i="0">
                <a:effectLst/>
                <a:latin typeface="Montserrat" pitchFamily="2" charset="-94"/>
              </a:rPr>
              <a:t> Kutu Kombin!”</a:t>
            </a:r>
            <a:endParaRPr lang="tr-TR" sz="2400" b="1">
              <a:effectLst/>
              <a:latin typeface="Montserrat" pitchFamily="2" charset="-94"/>
            </a:endParaRPr>
          </a:p>
        </p:txBody>
      </p:sp>
      <p:sp>
        <p:nvSpPr>
          <p:cNvPr id="14" name="Metin kutusu 13">
            <a:extLst>
              <a:ext uri="{FF2B5EF4-FFF2-40B4-BE49-F238E27FC236}">
                <a16:creationId xmlns:a16="http://schemas.microsoft.com/office/drawing/2014/main" id="{5DCBB9C8-2D77-069C-60C5-159F102BAB50}"/>
              </a:ext>
            </a:extLst>
          </p:cNvPr>
          <p:cNvSpPr txBox="1"/>
          <p:nvPr/>
        </p:nvSpPr>
        <p:spPr>
          <a:xfrm>
            <a:off x="12917963" y="9153414"/>
            <a:ext cx="529166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tr-TR" sz="2000" b="0" i="0">
                <a:effectLst/>
                <a:latin typeface="Montserrat" pitchFamily="2" charset="-94"/>
              </a:rPr>
              <a:t>Sevgililer gününde</a:t>
            </a:r>
            <a:r>
              <a:rPr lang="tr-TR" sz="2000">
                <a:latin typeface="Montserrat" pitchFamily="2" charset="-94"/>
              </a:rPr>
              <a:t> </a:t>
            </a:r>
            <a:r>
              <a:rPr lang="tr-TR" sz="2000" b="0" i="0">
                <a:effectLst/>
                <a:latin typeface="Montserrat" pitchFamily="2" charset="-94"/>
              </a:rPr>
              <a:t> ve 8 haftalık kampanya sürecinde.</a:t>
            </a:r>
            <a:endParaRPr lang="tr-TR" sz="2000">
              <a:latin typeface="Montserrat" pitchFamily="2" charset="-94"/>
            </a:endParaRPr>
          </a:p>
        </p:txBody>
      </p:sp>
      <p:sp>
        <p:nvSpPr>
          <p:cNvPr id="2" name="Metin kutusu 1">
            <a:extLst>
              <a:ext uri="{FF2B5EF4-FFF2-40B4-BE49-F238E27FC236}">
                <a16:creationId xmlns:a16="http://schemas.microsoft.com/office/drawing/2014/main" id="{805F714C-01BF-CAAA-D655-58B22481A090}"/>
              </a:ext>
            </a:extLst>
          </p:cNvPr>
          <p:cNvSpPr txBox="1"/>
          <p:nvPr/>
        </p:nvSpPr>
        <p:spPr>
          <a:xfrm>
            <a:off x="19507201" y="10818793"/>
            <a:ext cx="35292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tr-TR" dirty="0">
                <a:latin typeface="Montserrat" panose="00000500000000000000" pitchFamily="2" charset="-94"/>
              </a:rPr>
              <a:t>15</a:t>
            </a:r>
            <a:endParaRPr kumimoji="0" lang="tr-TR" sz="1800" b="0" i="0" u="none" strike="noStrike" cap="none" spc="0" normalizeH="0" baseline="0" dirty="0">
              <a:ln>
                <a:noFill/>
              </a:ln>
              <a:solidFill>
                <a:srgbClr val="000000"/>
              </a:solidFill>
              <a:effectLst/>
              <a:uFillTx/>
              <a:latin typeface="Montserrat" panose="00000500000000000000" pitchFamily="2" charset="-94"/>
              <a:sym typeface="Calibri"/>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337F9-3A8C-E5E2-EBCF-0206769776EF}"/>
            </a:ext>
          </a:extLst>
        </p:cNvPr>
        <p:cNvGrpSpPr/>
        <p:nvPr/>
      </p:nvGrpSpPr>
      <p:grpSpPr>
        <a:xfrm>
          <a:off x="0" y="0"/>
          <a:ext cx="0" cy="0"/>
          <a:chOff x="0" y="0"/>
          <a:chExt cx="0" cy="0"/>
        </a:xfrm>
      </p:grpSpPr>
      <p:sp>
        <p:nvSpPr>
          <p:cNvPr id="3024" name="TextBox 3">
            <a:extLst>
              <a:ext uri="{FF2B5EF4-FFF2-40B4-BE49-F238E27FC236}">
                <a16:creationId xmlns:a16="http://schemas.microsoft.com/office/drawing/2014/main" id="{791F5A27-F798-A53A-DC70-A01F2F75934A}"/>
              </a:ext>
            </a:extLst>
          </p:cNvPr>
          <p:cNvSpPr txBox="1"/>
          <p:nvPr/>
        </p:nvSpPr>
        <p:spPr>
          <a:xfrm>
            <a:off x="516833" y="-61555"/>
            <a:ext cx="19070431"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nSpc>
                <a:spcPct val="90000"/>
              </a:lnSpc>
              <a:defRPr sz="8000" b="1">
                <a:latin typeface="Roboto"/>
                <a:ea typeface="Roboto"/>
                <a:cs typeface="Roboto"/>
                <a:sym typeface="Roboto"/>
              </a:defRPr>
            </a:lvl1pPr>
          </a:lstStyle>
          <a:p>
            <a:pPr algn="ctr"/>
            <a:r>
              <a:rPr lang="tr-TR" sz="6000">
                <a:latin typeface="Lora" pitchFamily="2" charset="-94"/>
              </a:rPr>
              <a:t>Medya Planlama</a:t>
            </a:r>
            <a:endParaRPr sz="6000">
              <a:latin typeface="Lora" pitchFamily="2" charset="-94"/>
            </a:endParaRPr>
          </a:p>
        </p:txBody>
      </p:sp>
      <p:graphicFrame>
        <p:nvGraphicFramePr>
          <p:cNvPr id="3025" name="object 2">
            <a:extLst>
              <a:ext uri="{FF2B5EF4-FFF2-40B4-BE49-F238E27FC236}">
                <a16:creationId xmlns:a16="http://schemas.microsoft.com/office/drawing/2014/main" id="{30D27BAC-7526-07FC-5210-27077D4758F1}"/>
              </a:ext>
            </a:extLst>
          </p:cNvPr>
          <p:cNvGraphicFramePr/>
          <p:nvPr>
            <p:extLst>
              <p:ext uri="{D42A27DB-BD31-4B8C-83A1-F6EECF244321}">
                <p14:modId xmlns:p14="http://schemas.microsoft.com/office/powerpoint/2010/main" val="1240417389"/>
              </p:ext>
            </p:extLst>
          </p:nvPr>
        </p:nvGraphicFramePr>
        <p:xfrm>
          <a:off x="0" y="861777"/>
          <a:ext cx="20104098" cy="10082895"/>
        </p:xfrm>
        <a:graphic>
          <a:graphicData uri="http://schemas.openxmlformats.org/drawingml/2006/table">
            <a:tbl>
              <a:tblPr firstRow="1">
                <a:tableStyleId>{4C3C2611-4C71-4FC5-86AE-919BDF0F9419}</a:tableStyleId>
              </a:tblPr>
              <a:tblGrid>
                <a:gridCol w="3350683">
                  <a:extLst>
                    <a:ext uri="{9D8B030D-6E8A-4147-A177-3AD203B41FA5}">
                      <a16:colId xmlns:a16="http://schemas.microsoft.com/office/drawing/2014/main" val="2000320741"/>
                    </a:ext>
                  </a:extLst>
                </a:gridCol>
                <a:gridCol w="3350683">
                  <a:extLst>
                    <a:ext uri="{9D8B030D-6E8A-4147-A177-3AD203B41FA5}">
                      <a16:colId xmlns:a16="http://schemas.microsoft.com/office/drawing/2014/main" val="20000"/>
                    </a:ext>
                  </a:extLst>
                </a:gridCol>
                <a:gridCol w="3350683">
                  <a:extLst>
                    <a:ext uri="{9D8B030D-6E8A-4147-A177-3AD203B41FA5}">
                      <a16:colId xmlns:a16="http://schemas.microsoft.com/office/drawing/2014/main" val="20001"/>
                    </a:ext>
                  </a:extLst>
                </a:gridCol>
                <a:gridCol w="3359151">
                  <a:extLst>
                    <a:ext uri="{9D8B030D-6E8A-4147-A177-3AD203B41FA5}">
                      <a16:colId xmlns:a16="http://schemas.microsoft.com/office/drawing/2014/main" val="20002"/>
                    </a:ext>
                  </a:extLst>
                </a:gridCol>
                <a:gridCol w="3342215">
                  <a:extLst>
                    <a:ext uri="{9D8B030D-6E8A-4147-A177-3AD203B41FA5}">
                      <a16:colId xmlns:a16="http://schemas.microsoft.com/office/drawing/2014/main" val="20003"/>
                    </a:ext>
                  </a:extLst>
                </a:gridCol>
                <a:gridCol w="3350683">
                  <a:extLst>
                    <a:ext uri="{9D8B030D-6E8A-4147-A177-3AD203B41FA5}">
                      <a16:colId xmlns:a16="http://schemas.microsoft.com/office/drawing/2014/main" val="20004"/>
                    </a:ext>
                  </a:extLst>
                </a:gridCol>
              </a:tblGrid>
              <a:tr h="606718">
                <a:tc>
                  <a:txBody>
                    <a:bodyPr/>
                    <a:lstStyle/>
                    <a:p>
                      <a:pPr algn="ctr">
                        <a:lnSpc>
                          <a:spcPct val="150000"/>
                        </a:lnSpc>
                        <a:spcBef>
                          <a:spcPts val="200"/>
                        </a:spcBef>
                        <a:defRPr sz="2000">
                          <a:latin typeface="Roboto"/>
                          <a:ea typeface="Roboto"/>
                          <a:cs typeface="Roboto"/>
                          <a:sym typeface="Roboto"/>
                        </a:defRPr>
                      </a:pPr>
                      <a:endParaRPr lang="tr-TR">
                        <a:solidFill>
                          <a:srgbClr val="B73408"/>
                        </a:solidFill>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3408"/>
                    </a:solidFill>
                  </a:tcPr>
                </a:tc>
                <a:tc>
                  <a:txBody>
                    <a:bodyPr/>
                    <a:lstStyle/>
                    <a:p>
                      <a:pPr algn="ctr">
                        <a:spcBef>
                          <a:spcPts val="200"/>
                        </a:spcBef>
                        <a:defRPr sz="2000">
                          <a:latin typeface="Roboto"/>
                          <a:ea typeface="Roboto"/>
                          <a:cs typeface="Roboto"/>
                          <a:sym typeface="Roboto"/>
                        </a:defRPr>
                      </a:pPr>
                      <a:endParaRPr lang="tr-TR">
                        <a:solidFill>
                          <a:srgbClr val="B73408"/>
                        </a:solidFill>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3408"/>
                    </a:solidFill>
                  </a:tcPr>
                </a:tc>
                <a:tc>
                  <a:txBody>
                    <a:bodyPr/>
                    <a:lstStyle/>
                    <a:p>
                      <a:pPr algn="ctr">
                        <a:spcBef>
                          <a:spcPts val="200"/>
                        </a:spcBef>
                        <a:defRPr sz="2000">
                          <a:latin typeface="Roboto"/>
                          <a:ea typeface="Roboto"/>
                          <a:cs typeface="Roboto"/>
                          <a:sym typeface="Roboto"/>
                        </a:defRPr>
                      </a:pPr>
                      <a:endParaRPr lang="tr-T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3408"/>
                    </a:solidFill>
                  </a:tcPr>
                </a:tc>
                <a:tc>
                  <a:txBody>
                    <a:bodyPr/>
                    <a:lstStyle/>
                    <a:p>
                      <a:pPr algn="ctr">
                        <a:spcBef>
                          <a:spcPts val="200"/>
                        </a:spcBef>
                        <a:defRPr sz="2000">
                          <a:latin typeface="Roboto"/>
                          <a:ea typeface="Roboto"/>
                          <a:cs typeface="Roboto"/>
                          <a:sym typeface="Roboto"/>
                        </a:defRPr>
                      </a:pPr>
                      <a:endParaRPr lang="tr-TR"/>
                    </a:p>
                    <a:p>
                      <a:pPr algn="ctr">
                        <a:defRPr sz="2000">
                          <a:latin typeface="Roboto"/>
                          <a:ea typeface="Roboto"/>
                          <a:cs typeface="Roboto"/>
                          <a:sym typeface="Roboto"/>
                        </a:defRPr>
                      </a:pPr>
                      <a:endParaRPr lang="tr-T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3408"/>
                    </a:solidFill>
                  </a:tcPr>
                </a:tc>
                <a:tc>
                  <a:txBody>
                    <a:bodyPr/>
                    <a:lstStyle/>
                    <a:p>
                      <a:pPr algn="ctr">
                        <a:spcBef>
                          <a:spcPts val="200"/>
                        </a:spcBef>
                        <a:defRPr sz="2000">
                          <a:latin typeface="Roboto"/>
                          <a:ea typeface="Roboto"/>
                          <a:cs typeface="Roboto"/>
                          <a:sym typeface="Roboto"/>
                        </a:defRPr>
                      </a:pPr>
                      <a:endParaRPr lang="tr-T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3408"/>
                    </a:solidFill>
                  </a:tcPr>
                </a:tc>
                <a:tc>
                  <a:txBody>
                    <a:bodyPr/>
                    <a:lstStyle/>
                    <a:p>
                      <a:pPr algn="ctr">
                        <a:spcBef>
                          <a:spcPts val="200"/>
                        </a:spcBef>
                        <a:defRPr sz="2000">
                          <a:latin typeface="Roboto"/>
                          <a:ea typeface="Roboto"/>
                          <a:cs typeface="Roboto"/>
                          <a:sym typeface="Roboto"/>
                        </a:defRPr>
                      </a:pPr>
                      <a:endParaRPr lang="tr-T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3408"/>
                    </a:solidFill>
                  </a:tcPr>
                </a:tc>
                <a:extLst>
                  <a:ext uri="{0D108BD9-81ED-4DB2-BD59-A6C34878D82A}">
                    <a16:rowId xmlns:a16="http://schemas.microsoft.com/office/drawing/2014/main" val="10000"/>
                  </a:ext>
                </a:extLst>
              </a:tr>
              <a:tr h="414564">
                <a:tc>
                  <a:txBody>
                    <a:bodyPr/>
                    <a:lstStyle/>
                    <a:p>
                      <a:pPr algn="ctr">
                        <a:defRPr sz="1600">
                          <a:latin typeface="Roboto"/>
                          <a:ea typeface="Roboto"/>
                          <a:cs typeface="Roboto"/>
                          <a:sym typeface="Roboto"/>
                        </a:defRPr>
                      </a:pPr>
                      <a:r>
                        <a:rPr lang="tr-TR" sz="1800" b="1">
                          <a:latin typeface="Lora" pitchFamily="2" charset="-94"/>
                        </a:rPr>
                        <a:t>Dönem</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1600">
                          <a:latin typeface="Roboto"/>
                          <a:ea typeface="Roboto"/>
                          <a:cs typeface="Roboto"/>
                          <a:sym typeface="Roboto"/>
                        </a:defRPr>
                      </a:pPr>
                      <a:r>
                        <a:rPr lang="tr-TR" sz="1800" b="1">
                          <a:latin typeface="Lora" pitchFamily="2" charset="-94"/>
                        </a:rPr>
                        <a:t>Kanal</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635" algn="ctr">
                        <a:defRPr sz="1600">
                          <a:latin typeface="Roboto"/>
                          <a:ea typeface="Roboto"/>
                          <a:cs typeface="Roboto"/>
                          <a:sym typeface="Roboto"/>
                        </a:defRPr>
                      </a:pPr>
                      <a:r>
                        <a:rPr lang="tr-TR" sz="1800" b="1">
                          <a:latin typeface="Lora" pitchFamily="2" charset="-94"/>
                        </a:rPr>
                        <a:t>İçerik Türü</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635" algn="ctr">
                        <a:defRPr sz="1600">
                          <a:latin typeface="Roboto"/>
                          <a:ea typeface="Roboto"/>
                          <a:cs typeface="Roboto"/>
                          <a:sym typeface="Roboto"/>
                        </a:defRPr>
                      </a:pPr>
                      <a:r>
                        <a:rPr lang="tr-TR" sz="1800" b="1">
                          <a:latin typeface="Lora" pitchFamily="2" charset="-94"/>
                        </a:rPr>
                        <a:t>Hedef Kitle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635" algn="ctr">
                        <a:defRPr sz="1600">
                          <a:latin typeface="Roboto"/>
                          <a:ea typeface="Roboto"/>
                          <a:cs typeface="Roboto"/>
                          <a:sym typeface="Roboto"/>
                        </a:defRPr>
                      </a:pPr>
                      <a:r>
                        <a:rPr lang="tr-TR" sz="1800" b="1">
                          <a:latin typeface="Lora" pitchFamily="2" charset="-94"/>
                        </a:rPr>
                        <a:t>Mesaj Teması</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635" algn="ctr">
                        <a:defRPr sz="1600">
                          <a:latin typeface="Roboto"/>
                          <a:ea typeface="Roboto"/>
                          <a:cs typeface="Roboto"/>
                          <a:sym typeface="Roboto"/>
                        </a:defRPr>
                      </a:pPr>
                      <a:r>
                        <a:rPr lang="tr-TR" sz="1800" b="1">
                          <a:latin typeface="Lora" pitchFamily="2" charset="-94"/>
                        </a:rPr>
                        <a:t>Örnek İsimler / Kampanyalar</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7703021"/>
                  </a:ext>
                </a:extLst>
              </a:tr>
              <a:tr h="546047">
                <a:tc>
                  <a:txBody>
                    <a:bodyPr/>
                    <a:lstStyle/>
                    <a:p>
                      <a:pPr algn="ctr">
                        <a:defRPr sz="1600">
                          <a:latin typeface="Roboto"/>
                          <a:ea typeface="Roboto"/>
                          <a:cs typeface="Roboto"/>
                          <a:sym typeface="Roboto"/>
                        </a:defRPr>
                      </a:pPr>
                      <a:r>
                        <a:rPr lang="tr-TR" sz="1800">
                          <a:latin typeface="Montserrat" pitchFamily="2" charset="-94"/>
                        </a:rPr>
                        <a:t> 6 Ocak - 19 Ocak</a:t>
                      </a:r>
                    </a:p>
                    <a:p>
                      <a:pPr algn="ctr">
                        <a:defRPr sz="1600">
                          <a:latin typeface="Roboto"/>
                          <a:ea typeface="Roboto"/>
                          <a:cs typeface="Roboto"/>
                          <a:sym typeface="Roboto"/>
                        </a:defRPr>
                      </a:pPr>
                      <a:endParaRPr lang="tr-TR" sz="1800">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1600">
                          <a:latin typeface="Roboto"/>
                          <a:ea typeface="Roboto"/>
                          <a:cs typeface="Roboto"/>
                          <a:sym typeface="Roboto"/>
                        </a:defRPr>
                      </a:pPr>
                      <a:r>
                        <a:rPr lang="tr-TR" sz="1800">
                          <a:latin typeface="Montserrat" pitchFamily="2" charset="-94"/>
                        </a:rPr>
                        <a:t>TikTok Ads</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635" algn="ctr">
                        <a:defRPr sz="1600">
                          <a:latin typeface="Roboto"/>
                          <a:ea typeface="Roboto"/>
                          <a:cs typeface="Roboto"/>
                          <a:sym typeface="Roboto"/>
                        </a:defRPr>
                      </a:pPr>
                      <a:r>
                        <a:rPr lang="tr-TR" sz="1800">
                          <a:latin typeface="Montserrat" pitchFamily="2" charset="-94"/>
                        </a:rPr>
                        <a:t>Kutu açılışı + hızlı stilist </a:t>
                      </a:r>
                    </a:p>
                    <a:p>
                      <a:pPr indent="635" algn="ctr">
                        <a:defRPr sz="1600">
                          <a:latin typeface="Roboto"/>
                          <a:ea typeface="Roboto"/>
                          <a:cs typeface="Roboto"/>
                          <a:sym typeface="Roboto"/>
                        </a:defRPr>
                      </a:pPr>
                      <a:r>
                        <a:rPr lang="tr-TR" sz="1800">
                          <a:latin typeface="Montserrat" pitchFamily="2" charset="-94"/>
                        </a:rPr>
                        <a:t>tanıtımı</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800"/>
                        </a:spcBef>
                        <a:defRPr sz="1600">
                          <a:latin typeface="Roboto"/>
                          <a:ea typeface="Roboto"/>
                          <a:cs typeface="Roboto"/>
                          <a:sym typeface="Roboto"/>
                        </a:defRPr>
                      </a:pPr>
                      <a:r>
                        <a:rPr lang="tr-TR" sz="1800">
                          <a:latin typeface="Montserrat" pitchFamily="2" charset="-94"/>
                        </a:rPr>
                        <a:t>25-40 yaş arası beyaz yakalı kadınlar</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800"/>
                        </a:spcBef>
                        <a:defRPr sz="1600">
                          <a:latin typeface="Roboto"/>
                          <a:ea typeface="Roboto"/>
                          <a:cs typeface="Roboto"/>
                          <a:sym typeface="Roboto"/>
                        </a:defRPr>
                      </a:pPr>
                      <a:r>
                        <a:rPr lang="tr-TR" sz="1800">
                          <a:latin typeface="Montserrat" pitchFamily="2" charset="-94"/>
                        </a:rPr>
                        <a:t>Tarzını kutuda keşfet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635" algn="ctr">
                        <a:defRPr sz="1600">
                          <a:latin typeface="Roboto"/>
                          <a:ea typeface="Roboto"/>
                          <a:cs typeface="Roboto"/>
                          <a:sym typeface="Roboto"/>
                        </a:defRPr>
                      </a:pPr>
                      <a:r>
                        <a:rPr lang="tr-TR" sz="1800">
                          <a:latin typeface="Montserrat" pitchFamily="2" charset="-94"/>
                        </a:rPr>
                        <a:t>Viral kısa videolar</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46047">
                <a:tc>
                  <a:txBody>
                    <a:bodyPr/>
                    <a:lstStyle/>
                    <a:p>
                      <a:pPr indent="1270" algn="ctr">
                        <a:defRPr sz="1600">
                          <a:latin typeface="Roboto"/>
                          <a:ea typeface="Roboto"/>
                          <a:cs typeface="Roboto"/>
                          <a:sym typeface="Roboto"/>
                        </a:defRPr>
                      </a:pPr>
                      <a:r>
                        <a:rPr lang="tr-TR" sz="1800">
                          <a:latin typeface="Montserrat" pitchFamily="2" charset="-94"/>
                        </a:rPr>
                        <a:t>8 Ocak -  28 Ocak</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ctr">
                        <a:defRPr sz="1600">
                          <a:latin typeface="Roboto"/>
                          <a:ea typeface="Roboto"/>
                          <a:cs typeface="Roboto"/>
                          <a:sym typeface="Roboto"/>
                        </a:defRPr>
                      </a:pPr>
                      <a:r>
                        <a:rPr lang="tr-TR" sz="1800">
                          <a:latin typeface="Montserrat" pitchFamily="2" charset="-94"/>
                        </a:rPr>
                        <a:t>TikTok UGC</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ctr">
                        <a:defRPr sz="1600">
                          <a:latin typeface="Roboto"/>
                          <a:ea typeface="Roboto"/>
                          <a:cs typeface="Roboto"/>
                          <a:sym typeface="Roboto"/>
                        </a:defRPr>
                      </a:pPr>
                      <a:r>
                        <a:rPr lang="tr-TR" sz="1800">
                          <a:latin typeface="Montserrat" pitchFamily="2" charset="-94"/>
                        </a:rPr>
                        <a:t>Bağımsız kullanıcı videoları</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ctr">
                        <a:defRPr sz="1600">
                          <a:latin typeface="Roboto"/>
                          <a:ea typeface="Roboto"/>
                          <a:cs typeface="Roboto"/>
                          <a:sym typeface="Roboto"/>
                        </a:defRPr>
                      </a:pPr>
                      <a:r>
                        <a:rPr lang="tr-TR" sz="1800">
                          <a:latin typeface="Montserrat" pitchFamily="2" charset="-94"/>
                        </a:rPr>
                        <a:t>TikTok kullanıcıları</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ctr">
                        <a:defRPr sz="1600">
                          <a:latin typeface="Roboto"/>
                          <a:ea typeface="Roboto"/>
                          <a:cs typeface="Roboto"/>
                          <a:sym typeface="Roboto"/>
                        </a:defRPr>
                      </a:pPr>
                      <a:r>
                        <a:rPr lang="tr-TR" sz="1800">
                          <a:latin typeface="Montserrat" pitchFamily="2" charset="-94"/>
                        </a:rPr>
                        <a:t>Gerçek deneyim</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ctr">
                        <a:defRPr sz="1600">
                          <a:latin typeface="Roboto"/>
                          <a:ea typeface="Roboto"/>
                          <a:cs typeface="Roboto"/>
                          <a:sym typeface="Roboto"/>
                        </a:defRPr>
                      </a:pPr>
                      <a:r>
                        <a:rPr lang="tr-TR" sz="1800">
                          <a:latin typeface="Montserrat" pitchFamily="2" charset="-94"/>
                        </a:rPr>
                        <a:t>#BenimKutuStilim Challenge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19070">
                <a:tc>
                  <a:txBody>
                    <a:bodyPr/>
                    <a:lstStyle/>
                    <a:p>
                      <a:pPr indent="1905" algn="ctr">
                        <a:defRPr sz="1600">
                          <a:latin typeface="Roboto"/>
                          <a:ea typeface="Roboto"/>
                          <a:cs typeface="Roboto"/>
                          <a:sym typeface="Roboto"/>
                        </a:defRPr>
                      </a:pPr>
                      <a:r>
                        <a:rPr lang="tr-TR" sz="1800">
                          <a:latin typeface="Montserrat" pitchFamily="2" charset="-94"/>
                        </a:rPr>
                        <a:t>15 Ocak -  28 Ocak</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905" algn="ctr">
                        <a:defRPr sz="1600">
                          <a:latin typeface="Roboto"/>
                          <a:ea typeface="Roboto"/>
                          <a:cs typeface="Roboto"/>
                          <a:sym typeface="Roboto"/>
                        </a:defRPr>
                      </a:pPr>
                      <a:r>
                        <a:rPr lang="tr-TR" sz="1800">
                          <a:latin typeface="Montserrat" pitchFamily="2" charset="-94"/>
                        </a:rPr>
                        <a:t>Instagram Influencer</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905" algn="ctr">
                        <a:defRPr sz="1600">
                          <a:latin typeface="Roboto"/>
                          <a:ea typeface="Roboto"/>
                          <a:cs typeface="Roboto"/>
                          <a:sym typeface="Roboto"/>
                        </a:defRPr>
                      </a:pPr>
                      <a:r>
                        <a:rPr lang="tr-TR" sz="1800">
                          <a:latin typeface="Montserrat" pitchFamily="2" charset="-94"/>
                        </a:rPr>
                        <a:t>Reels + Story kutu açılışı</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800"/>
                        </a:spcBef>
                        <a:spcAft>
                          <a:spcPts val="0"/>
                        </a:spcAft>
                        <a:buClrTx/>
                        <a:buSzTx/>
                        <a:buFontTx/>
                        <a:buNone/>
                        <a:tabLst/>
                        <a:defRPr sz="1600">
                          <a:latin typeface="Roboto"/>
                          <a:ea typeface="Roboto"/>
                          <a:cs typeface="Roboto"/>
                          <a:sym typeface="Roboto"/>
                        </a:defRPr>
                      </a:pPr>
                      <a:r>
                        <a:rPr kumimoji="0" lang="tr-TR" sz="1800" b="0" i="0" u="none" strike="noStrike" kern="0" cap="none" spc="0" normalizeH="0" baseline="0" noProof="0">
                          <a:ln>
                            <a:noFill/>
                          </a:ln>
                          <a:solidFill>
                            <a:srgbClr val="000000"/>
                          </a:solidFill>
                          <a:effectLst/>
                          <a:uLnTx/>
                          <a:uFillTx/>
                          <a:latin typeface="Montserrat" pitchFamily="2" charset="-94"/>
                          <a:ea typeface="Roboto"/>
                          <a:cs typeface="Roboto"/>
                          <a:sym typeface="Roboto"/>
                        </a:rPr>
                        <a:t>25-40 yaş arası beyaz yakalı kadınlar</a:t>
                      </a:r>
                    </a:p>
                    <a:p>
                      <a:pPr indent="1905" algn="ctr">
                        <a:defRPr sz="1600">
                          <a:latin typeface="Roboto"/>
                          <a:ea typeface="Roboto"/>
                          <a:cs typeface="Roboto"/>
                          <a:sym typeface="Roboto"/>
                        </a:defRPr>
                      </a:pPr>
                      <a:endParaRPr lang="tr-TR" sz="1800">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905" algn="ctr">
                        <a:defRPr sz="1600">
                          <a:latin typeface="Roboto"/>
                          <a:ea typeface="Roboto"/>
                          <a:cs typeface="Roboto"/>
                          <a:sym typeface="Roboto"/>
                        </a:defRPr>
                      </a:pPr>
                      <a:r>
                        <a:rPr lang="tr-TR" sz="1800">
                          <a:latin typeface="Montserrat" pitchFamily="2" charset="-94"/>
                        </a:rPr>
                        <a:t>Bu ayın stilits seçimi</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defRPr sz="1600">
                          <a:latin typeface="Roboto"/>
                          <a:ea typeface="Roboto"/>
                          <a:cs typeface="Roboto"/>
                          <a:sym typeface="Roboto"/>
                        </a:defRPr>
                      </a:pPr>
                      <a:r>
                        <a:rPr lang="tr-TR" sz="1800">
                          <a:latin typeface="Montserrat" pitchFamily="2" charset="-94"/>
                        </a:rPr>
                        <a:t>Orta-büyük influencerlar</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819070">
                <a:tc>
                  <a:txBody>
                    <a:bodyPr/>
                    <a:lstStyle/>
                    <a:p>
                      <a:pPr indent="2540" algn="ctr">
                        <a:defRPr sz="1600">
                          <a:latin typeface="Roboto"/>
                          <a:ea typeface="Roboto"/>
                          <a:cs typeface="Roboto"/>
                          <a:sym typeface="Roboto"/>
                        </a:defRPr>
                      </a:pPr>
                      <a:endParaRPr lang="tr-TR" sz="1800">
                        <a:latin typeface="Montserrat" pitchFamily="2" charset="-94"/>
                      </a:endParaRPr>
                    </a:p>
                    <a:p>
                      <a:pPr indent="2540" algn="ctr">
                        <a:defRPr sz="1600">
                          <a:latin typeface="Roboto"/>
                          <a:ea typeface="Roboto"/>
                          <a:cs typeface="Roboto"/>
                          <a:sym typeface="Roboto"/>
                        </a:defRPr>
                      </a:pPr>
                      <a:r>
                        <a:rPr lang="tr-TR" sz="1800">
                          <a:latin typeface="Montserrat" pitchFamily="2" charset="-94"/>
                        </a:rPr>
                        <a:t>16 Ocak - 29 Ocak</a:t>
                      </a:r>
                    </a:p>
                    <a:p>
                      <a:pPr indent="2540" algn="ctr">
                        <a:defRPr sz="1600">
                          <a:latin typeface="Roboto"/>
                          <a:ea typeface="Roboto"/>
                          <a:cs typeface="Roboto"/>
                          <a:sym typeface="Roboto"/>
                        </a:defRPr>
                      </a:pPr>
                      <a:endParaRPr lang="tr-TR" sz="1800">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defRPr sz="1600">
                          <a:latin typeface="Roboto"/>
                          <a:ea typeface="Roboto"/>
                          <a:cs typeface="Roboto"/>
                          <a:sym typeface="Roboto"/>
                        </a:defRPr>
                      </a:pPr>
                      <a:r>
                        <a:rPr lang="tr-TR" sz="1800">
                          <a:latin typeface="Montserrat" pitchFamily="2" charset="-94"/>
                        </a:rPr>
                        <a:t>Stilist Kampanyası</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defRPr sz="1600">
                          <a:latin typeface="Roboto"/>
                          <a:ea typeface="Roboto"/>
                          <a:cs typeface="Roboto"/>
                          <a:sym typeface="Roboto"/>
                        </a:defRPr>
                      </a:pPr>
                      <a:r>
                        <a:rPr lang="tr-TR" sz="1800">
                          <a:latin typeface="Montserrat" pitchFamily="2" charset="-94"/>
                        </a:rPr>
                        <a:t>Stilistlerin parçaları </a:t>
                      </a:r>
                    </a:p>
                    <a:p>
                      <a:pPr indent="2540" algn="ctr">
                        <a:defRPr sz="1600">
                          <a:latin typeface="Roboto"/>
                          <a:ea typeface="Roboto"/>
                          <a:cs typeface="Roboto"/>
                          <a:sym typeface="Roboto"/>
                        </a:defRPr>
                      </a:pPr>
                      <a:r>
                        <a:rPr lang="tr-TR" sz="1800">
                          <a:latin typeface="Montserrat" pitchFamily="2" charset="-94"/>
                        </a:rPr>
                        <a:t>seçtiği videolar</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defRPr sz="1600">
                          <a:latin typeface="Roboto"/>
                          <a:ea typeface="Roboto"/>
                          <a:cs typeface="Roboto"/>
                          <a:sym typeface="Roboto"/>
                        </a:defRPr>
                      </a:pPr>
                      <a:r>
                        <a:rPr lang="tr-TR" sz="1800">
                          <a:latin typeface="Montserrat" pitchFamily="2" charset="-94"/>
                        </a:rPr>
                        <a:t>Moda meraklıları</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800"/>
                        </a:spcBef>
                        <a:defRPr sz="1600">
                          <a:latin typeface="Roboto"/>
                          <a:ea typeface="Roboto"/>
                          <a:cs typeface="Roboto"/>
                          <a:sym typeface="Roboto"/>
                        </a:defRPr>
                      </a:pPr>
                      <a:r>
                        <a:rPr lang="tr-TR" sz="1800">
                          <a:latin typeface="Montserrat" pitchFamily="2" charset="-94"/>
                        </a:rPr>
                        <a:t>X stilistin seçtiği kombin</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3175" algn="ctr">
                        <a:defRPr sz="1600">
                          <a:latin typeface="Roboto"/>
                          <a:ea typeface="Roboto"/>
                          <a:cs typeface="Roboto"/>
                          <a:sym typeface="Roboto"/>
                        </a:defRPr>
                      </a:pPr>
                      <a:r>
                        <a:rPr lang="tr-TR" sz="1800">
                          <a:latin typeface="Montserrat" pitchFamily="2" charset="-94"/>
                        </a:rPr>
                        <a:t>Başak Dizer, Deniz Marşan vb.</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46047">
                <a:tc>
                  <a:txBody>
                    <a:bodyPr/>
                    <a:lstStyle/>
                    <a:p>
                      <a:pPr indent="3175" algn="ctr">
                        <a:defRPr sz="1600">
                          <a:latin typeface="Roboto"/>
                          <a:ea typeface="Roboto"/>
                          <a:cs typeface="Roboto"/>
                          <a:sym typeface="Roboto"/>
                        </a:defRPr>
                      </a:pPr>
                      <a:r>
                        <a:rPr lang="tr-TR" sz="1800">
                          <a:latin typeface="Montserrat" pitchFamily="2" charset="-94"/>
                        </a:rPr>
                        <a:t>18 Ocak</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3175" algn="ctr">
                        <a:defRPr sz="1600">
                          <a:latin typeface="Roboto"/>
                          <a:ea typeface="Roboto"/>
                          <a:cs typeface="Roboto"/>
                          <a:sym typeface="Roboto"/>
                        </a:defRPr>
                      </a:pPr>
                      <a:r>
                        <a:rPr lang="tr-TR" sz="1800">
                          <a:latin typeface="Montserrat" pitchFamily="2" charset="-94"/>
                        </a:rPr>
                        <a:t>Berfu Yenenler</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800"/>
                        </a:spcBef>
                        <a:defRPr sz="1600">
                          <a:latin typeface="Roboto"/>
                          <a:ea typeface="Roboto"/>
                          <a:cs typeface="Roboto"/>
                          <a:sym typeface="Roboto"/>
                        </a:defRPr>
                      </a:pPr>
                      <a:r>
                        <a:rPr lang="tr-TR" sz="1800">
                          <a:latin typeface="Montserrat" pitchFamily="2" charset="-94"/>
                        </a:rPr>
                        <a:t>Ürün yerleştirme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3810" algn="ctr">
                        <a:defRPr sz="1600">
                          <a:latin typeface="Roboto"/>
                          <a:ea typeface="Roboto"/>
                          <a:cs typeface="Roboto"/>
                          <a:sym typeface="Roboto"/>
                        </a:defRPr>
                      </a:pPr>
                      <a:r>
                        <a:rPr lang="tr-TR" sz="1800">
                          <a:latin typeface="Montserrat" pitchFamily="2" charset="-94"/>
                        </a:rPr>
                        <a:t>Dijital İzleyiciler</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3810" algn="ctr">
                        <a:defRPr sz="1600">
                          <a:latin typeface="Roboto"/>
                          <a:ea typeface="Roboto"/>
                          <a:cs typeface="Roboto"/>
                          <a:sym typeface="Roboto"/>
                        </a:defRPr>
                      </a:pPr>
                      <a:r>
                        <a:rPr lang="tr-TR" sz="1800">
                          <a:latin typeface="Montserrat" pitchFamily="2" charset="-94"/>
                        </a:rPr>
                        <a:t>Profesyonel &amp; eğlenceli</a:t>
                      </a:r>
                    </a:p>
                    <a:p>
                      <a:pPr indent="3810" algn="ctr">
                        <a:defRPr sz="1600">
                          <a:latin typeface="Roboto"/>
                          <a:ea typeface="Roboto"/>
                          <a:cs typeface="Roboto"/>
                          <a:sym typeface="Roboto"/>
                        </a:defRPr>
                      </a:pPr>
                      <a:r>
                        <a:rPr lang="tr-TR" sz="1800">
                          <a:latin typeface="Montserrat" pitchFamily="2" charset="-94"/>
                        </a:rPr>
                        <a:t>deneyim</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3810" algn="ctr">
                        <a:defRPr sz="1600">
                          <a:latin typeface="Roboto"/>
                          <a:ea typeface="Roboto"/>
                          <a:cs typeface="Roboto"/>
                          <a:sym typeface="Roboto"/>
                        </a:defRPr>
                      </a:pPr>
                      <a:r>
                        <a:rPr lang="tr-TR" sz="1800">
                          <a:latin typeface="Montserrat" pitchFamily="2" charset="-94"/>
                        </a:rPr>
                        <a:t>Berfu Yenenler Show</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819070">
                <a:tc>
                  <a:txBody>
                    <a:bodyPr/>
                    <a:lstStyle/>
                    <a:p>
                      <a:pPr indent="3810" algn="ctr">
                        <a:defRPr sz="1600">
                          <a:latin typeface="Roboto"/>
                          <a:ea typeface="Roboto"/>
                          <a:cs typeface="Roboto"/>
                          <a:sym typeface="Roboto"/>
                        </a:defRPr>
                      </a:pPr>
                      <a:r>
                        <a:rPr lang="tr-TR" sz="1800">
                          <a:latin typeface="Montserrat" pitchFamily="2" charset="-94"/>
                        </a:rPr>
                        <a:t>6 Ocak – 2 Şubat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3810" algn="ctr">
                        <a:defRPr sz="1600">
                          <a:latin typeface="Roboto"/>
                          <a:ea typeface="Roboto"/>
                          <a:cs typeface="Roboto"/>
                          <a:sym typeface="Roboto"/>
                        </a:defRPr>
                      </a:pPr>
                      <a:r>
                        <a:rPr lang="tr-TR" sz="1800">
                          <a:latin typeface="Montserrat" pitchFamily="2" charset="-94"/>
                        </a:rPr>
                        <a:t>Billboard</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4444" algn="ctr">
                        <a:defRPr sz="1600">
                          <a:latin typeface="Roboto"/>
                          <a:ea typeface="Roboto"/>
                          <a:cs typeface="Roboto"/>
                          <a:sym typeface="Roboto"/>
                        </a:defRPr>
                      </a:pPr>
                      <a:r>
                        <a:rPr lang="tr-TR" sz="1800">
                          <a:latin typeface="Montserrat" pitchFamily="2" charset="-94"/>
                        </a:rPr>
                        <a:t>Dış mekan görsel</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4444" algn="ctr">
                        <a:defRPr sz="1600">
                          <a:latin typeface="Roboto"/>
                          <a:ea typeface="Roboto"/>
                          <a:cs typeface="Roboto"/>
                          <a:sym typeface="Roboto"/>
                        </a:defRPr>
                      </a:pPr>
                      <a:r>
                        <a:rPr lang="tr-TR" sz="1800">
                          <a:latin typeface="Montserrat" pitchFamily="2" charset="-94"/>
                        </a:rPr>
                        <a:t>Şehir merkezlerinde yaşayan 25-40 yaş arası beyaz yaka kadınlar</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4444" algn="ctr">
                        <a:defRPr sz="1600">
                          <a:latin typeface="Roboto"/>
                          <a:ea typeface="Roboto"/>
                          <a:cs typeface="Roboto"/>
                          <a:sym typeface="Roboto"/>
                        </a:defRPr>
                      </a:pPr>
                      <a:r>
                        <a:rPr lang="tr-TR" sz="1800">
                          <a:latin typeface="Montserrat" pitchFamily="2" charset="-94"/>
                        </a:rPr>
                        <a:t>QR ile kutunu keşfet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4444" algn="ctr">
                        <a:defRPr sz="1600">
                          <a:latin typeface="Roboto"/>
                          <a:ea typeface="Roboto"/>
                          <a:cs typeface="Roboto"/>
                          <a:sym typeface="Roboto"/>
                        </a:defRPr>
                      </a:pPr>
                      <a:r>
                        <a:rPr lang="tr-TR" sz="1800">
                          <a:latin typeface="Montserrat" pitchFamily="2" charset="-94"/>
                        </a:rPr>
                        <a:t>AVM bölgeleri</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819070">
                <a:tc>
                  <a:txBody>
                    <a:bodyPr/>
                    <a:lstStyle/>
                    <a:p>
                      <a:pPr indent="3810" algn="ctr">
                        <a:defRPr sz="1600">
                          <a:latin typeface="Roboto"/>
                          <a:ea typeface="Roboto"/>
                          <a:cs typeface="Roboto"/>
                          <a:sym typeface="Roboto"/>
                        </a:defRPr>
                      </a:pPr>
                      <a:r>
                        <a:rPr lang="tr-TR" sz="1800">
                          <a:latin typeface="Montserrat" pitchFamily="2" charset="-94"/>
                        </a:rPr>
                        <a:t>6 Ocak-2 Şubat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3810" algn="ctr">
                        <a:defRPr sz="1600">
                          <a:latin typeface="Roboto"/>
                          <a:ea typeface="Roboto"/>
                          <a:cs typeface="Roboto"/>
                          <a:sym typeface="Roboto"/>
                        </a:defRPr>
                      </a:pPr>
                      <a:r>
                        <a:rPr lang="tr-TR" sz="1800">
                          <a:latin typeface="Montserrat" pitchFamily="2" charset="-94"/>
                        </a:rPr>
                        <a:t>Radyo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4444" algn="ctr">
                        <a:defRPr sz="1600">
                          <a:latin typeface="Roboto"/>
                          <a:ea typeface="Roboto"/>
                          <a:cs typeface="Roboto"/>
                          <a:sym typeface="Roboto"/>
                        </a:defRPr>
                      </a:pPr>
                      <a:r>
                        <a:rPr lang="tr-TR" sz="1800" b="0">
                          <a:latin typeface="Montserrat" pitchFamily="2" charset="-94"/>
                        </a:rPr>
                        <a:t>Kampanya şarkısı</a:t>
                      </a:r>
                    </a:p>
                    <a:p>
                      <a:pPr indent="4444" algn="ctr">
                        <a:defRPr sz="1600">
                          <a:latin typeface="Roboto"/>
                          <a:ea typeface="Roboto"/>
                          <a:cs typeface="Roboto"/>
                          <a:sym typeface="Roboto"/>
                        </a:defRPr>
                      </a:pPr>
                      <a:r>
                        <a:rPr lang="tr-TR" sz="1800" b="0">
                          <a:latin typeface="Montserrat" pitchFamily="2" charset="-94"/>
                        </a:rPr>
                        <a:t>(Slogan Versiyon)</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4444" algn="ctr">
                        <a:defRPr sz="1600">
                          <a:latin typeface="Roboto"/>
                          <a:ea typeface="Roboto"/>
                          <a:cs typeface="Roboto"/>
                          <a:sym typeface="Roboto"/>
                        </a:defRPr>
                      </a:pPr>
                      <a:r>
                        <a:rPr lang="tr-TR" sz="1800">
                          <a:latin typeface="Montserrat" pitchFamily="2" charset="-94"/>
                        </a:rPr>
                        <a:t>25-40 yaş, işe gidiş- geliş saatlerinde radyo dinleyen beyaz yakalı kadınlar.</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4444" algn="ctr">
                        <a:defRPr sz="1600">
                          <a:latin typeface="Roboto"/>
                          <a:ea typeface="Roboto"/>
                          <a:cs typeface="Roboto"/>
                          <a:sym typeface="Roboto"/>
                        </a:defRPr>
                      </a:pPr>
                      <a:r>
                        <a:rPr lang="tr-TR" sz="1800">
                          <a:latin typeface="Montserrat" pitchFamily="2" charset="-94"/>
                        </a:rPr>
                        <a:t>“Stilin kapıya dayandığı an; zaman senin, </a:t>
                      </a:r>
                      <a:r>
                        <a:rPr lang="tr-TR" sz="1800" err="1">
                          <a:latin typeface="Montserrat" pitchFamily="2" charset="-94"/>
                        </a:rPr>
                        <a:t>Bi</a:t>
                      </a:r>
                      <a:r>
                        <a:rPr lang="tr-TR" sz="1800">
                          <a:latin typeface="Montserrat" pitchFamily="2" charset="-94"/>
                        </a:rPr>
                        <a:t> Kutu Kombin”</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4444" algn="ctr">
                        <a:defRPr sz="1600">
                          <a:latin typeface="Roboto"/>
                          <a:ea typeface="Roboto"/>
                          <a:cs typeface="Roboto"/>
                          <a:sym typeface="Roboto"/>
                        </a:defRPr>
                      </a:pPr>
                      <a:r>
                        <a:rPr lang="tr-TR" sz="1800" err="1">
                          <a:latin typeface="Montserrat" pitchFamily="2" charset="-94"/>
                        </a:rPr>
                        <a:t>Power</a:t>
                      </a:r>
                      <a:r>
                        <a:rPr lang="tr-TR" sz="1800">
                          <a:latin typeface="Montserrat" pitchFamily="2" charset="-94"/>
                        </a:rPr>
                        <a:t> FM, Kral Pop, </a:t>
                      </a:r>
                      <a:r>
                        <a:rPr lang="tr-TR" sz="1800" err="1">
                          <a:latin typeface="Montserrat" pitchFamily="2" charset="-94"/>
                        </a:rPr>
                        <a:t>JoyTürk</a:t>
                      </a:r>
                      <a:r>
                        <a:rPr lang="tr-TR" sz="1800">
                          <a:latin typeface="Montserrat" pitchFamily="2" charset="-94"/>
                        </a:rPr>
                        <a:t>,  Metro FM</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27647646"/>
                  </a:ext>
                </a:extLst>
              </a:tr>
              <a:tr h="819070">
                <a:tc>
                  <a:txBody>
                    <a:bodyPr/>
                    <a:lstStyle/>
                    <a:p>
                      <a:pPr algn="ctr">
                        <a:defRPr sz="2000" b="1">
                          <a:latin typeface="Roboto"/>
                          <a:ea typeface="Roboto"/>
                          <a:cs typeface="Roboto"/>
                          <a:sym typeface="Roboto"/>
                        </a:defRPr>
                      </a:pPr>
                      <a:r>
                        <a:rPr lang="tr-TR" sz="1800" b="0">
                          <a:latin typeface="Montserrat" pitchFamily="2" charset="-94"/>
                        </a:rPr>
                        <a:t>8 Ocak – 4 Şubat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1800" b="0">
                          <a:latin typeface="Montserrat" pitchFamily="2" charset="-94"/>
                        </a:rPr>
                        <a:t>Meta Ads</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00"/>
                        </a:spcBef>
                        <a:defRPr sz="2000" b="1">
                          <a:latin typeface="Roboto"/>
                          <a:ea typeface="Roboto"/>
                          <a:cs typeface="Roboto"/>
                          <a:sym typeface="Roboto"/>
                        </a:defRPr>
                      </a:pPr>
                      <a:r>
                        <a:rPr lang="tr-TR" sz="1800" b="0">
                          <a:latin typeface="Montserrat" pitchFamily="2" charset="-94"/>
                        </a:rPr>
                        <a:t>Reels, carousel</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800"/>
                        </a:spcBef>
                        <a:spcAft>
                          <a:spcPts val="0"/>
                        </a:spcAft>
                        <a:buClrTx/>
                        <a:buSzTx/>
                        <a:buFontTx/>
                        <a:buNone/>
                        <a:tabLst/>
                        <a:defRPr sz="1600">
                          <a:latin typeface="Roboto"/>
                          <a:ea typeface="Roboto"/>
                          <a:cs typeface="Roboto"/>
                          <a:sym typeface="Roboto"/>
                        </a:defRPr>
                      </a:pPr>
                      <a:r>
                        <a:rPr kumimoji="0" lang="tr-TR" sz="1800" b="0" i="0" u="none" strike="noStrike" kern="0" cap="none" spc="0" normalizeH="0" baseline="0" noProof="0">
                          <a:ln>
                            <a:noFill/>
                          </a:ln>
                          <a:solidFill>
                            <a:srgbClr val="000000"/>
                          </a:solidFill>
                          <a:effectLst/>
                          <a:uLnTx/>
                          <a:uFillTx/>
                          <a:latin typeface="Montserrat" pitchFamily="2" charset="-94"/>
                          <a:ea typeface="Roboto"/>
                          <a:cs typeface="Roboto"/>
                          <a:sym typeface="Roboto"/>
                        </a:rPr>
                        <a:t>25-40 yaş arası beyaz yakalı kadınlar</a:t>
                      </a:r>
                    </a:p>
                    <a:p>
                      <a:pPr algn="ctr">
                        <a:defRPr sz="2000" b="1">
                          <a:latin typeface="Roboto"/>
                          <a:ea typeface="Roboto"/>
                          <a:cs typeface="Roboto"/>
                          <a:sym typeface="Roboto"/>
                        </a:defRPr>
                      </a:pPr>
                      <a:endParaRPr lang="tr-TR" sz="1800" b="0">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00"/>
                        </a:spcBef>
                        <a:defRPr sz="2000" b="1">
                          <a:latin typeface="Roboto"/>
                          <a:ea typeface="Roboto"/>
                          <a:cs typeface="Roboto"/>
                          <a:sym typeface="Roboto"/>
                        </a:defRPr>
                      </a:pPr>
                      <a:r>
                        <a:rPr lang="tr-TR" sz="1800" b="0">
                          <a:latin typeface="Montserrat" pitchFamily="2" charset="-94"/>
                        </a:rPr>
                        <a:t>Stilist seçimi deneyim</a:t>
                      </a:r>
                    </a:p>
                    <a:p>
                      <a:pPr algn="ctr">
                        <a:spcBef>
                          <a:spcPts val="200"/>
                        </a:spcBef>
                        <a:defRPr sz="2000" b="1">
                          <a:latin typeface="Roboto"/>
                          <a:ea typeface="Roboto"/>
                          <a:cs typeface="Roboto"/>
                          <a:sym typeface="Roboto"/>
                        </a:defRPr>
                      </a:pPr>
                      <a:r>
                        <a:rPr lang="tr-TR" sz="1800" b="0">
                          <a:latin typeface="Montserrat" pitchFamily="2" charset="-94"/>
                        </a:rPr>
                        <a:t>kutusu</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635" algn="ctr">
                        <a:defRPr sz="2000" b="1">
                          <a:latin typeface="Roboto"/>
                          <a:ea typeface="Roboto"/>
                          <a:cs typeface="Roboto"/>
                          <a:sym typeface="Roboto"/>
                        </a:defRPr>
                      </a:pPr>
                      <a:r>
                        <a:rPr lang="tr-TR" sz="1800" b="0">
                          <a:latin typeface="Montserrat" pitchFamily="2" charset="-94"/>
                        </a:rPr>
                        <a:t>Kitlesel hedefleme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546047">
                <a:tc>
                  <a:txBody>
                    <a:bodyPr/>
                    <a:lstStyle/>
                    <a:p>
                      <a:pPr algn="ctr">
                        <a:defRPr sz="2000" b="1">
                          <a:latin typeface="Roboto"/>
                          <a:ea typeface="Roboto"/>
                          <a:cs typeface="Roboto"/>
                          <a:sym typeface="Roboto"/>
                        </a:defRPr>
                      </a:pPr>
                      <a:r>
                        <a:rPr lang="tr-TR" sz="1800" b="0">
                          <a:latin typeface="Montserrat" pitchFamily="2" charset="-94"/>
                        </a:rPr>
                        <a:t>10 Ocak – 30 Ocak</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1800" b="0">
                          <a:latin typeface="Montserrat" pitchFamily="2" charset="-94"/>
                        </a:rPr>
                        <a:t>  Web + E-posta</a:t>
                      </a:r>
                    </a:p>
                    <a:p>
                      <a:pPr algn="ctr">
                        <a:defRPr sz="2000" b="1">
                          <a:latin typeface="Roboto"/>
                          <a:ea typeface="Roboto"/>
                          <a:cs typeface="Roboto"/>
                          <a:sym typeface="Roboto"/>
                        </a:defRPr>
                      </a:pPr>
                      <a:endParaRPr lang="tr-TR" sz="1800" b="0">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1800" b="0">
                          <a:solidFill>
                            <a:schemeClr val="tx1">
                              <a:lumMod val="95000"/>
                              <a:lumOff val="5000"/>
                            </a:schemeClr>
                          </a:solidFill>
                          <a:latin typeface="Montserrat" pitchFamily="2" charset="-94"/>
                        </a:rPr>
                        <a:t>Konsept duyuru</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1800" b="0">
                          <a:latin typeface="Montserrat" pitchFamily="2" charset="-94"/>
                        </a:rPr>
                        <a:t>Mevcut kullanıcı</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1800" b="0">
                          <a:latin typeface="Montserrat" pitchFamily="2" charset="-94"/>
                        </a:rPr>
                        <a:t>Ayın teması hazır</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635" algn="ctr">
                        <a:defRPr sz="2000" b="1">
                          <a:latin typeface="Roboto"/>
                          <a:ea typeface="Roboto"/>
                          <a:cs typeface="Roboto"/>
                          <a:sym typeface="Roboto"/>
                        </a:defRPr>
                      </a:pPr>
                      <a:r>
                        <a:rPr lang="tr-TR" sz="1800" b="0">
                          <a:latin typeface="Montserrat" pitchFamily="2" charset="-94"/>
                        </a:rPr>
                        <a:t>Abonelik promosyonu</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3326713"/>
                  </a:ext>
                </a:extLst>
              </a:tr>
              <a:tr h="546047">
                <a:tc>
                  <a:txBody>
                    <a:bodyPr/>
                    <a:lstStyle/>
                    <a:p>
                      <a:pPr algn="ctr">
                        <a:defRPr sz="2000" b="1">
                          <a:latin typeface="Roboto"/>
                          <a:ea typeface="Roboto"/>
                          <a:cs typeface="Roboto"/>
                          <a:sym typeface="Roboto"/>
                        </a:defRPr>
                      </a:pPr>
                      <a:r>
                        <a:rPr lang="tr-TR" sz="1800" b="0">
                          <a:latin typeface="Montserrat" pitchFamily="2" charset="-94"/>
                        </a:rPr>
                        <a:t>20 Ocak</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1800" b="0">
                          <a:solidFill>
                            <a:schemeClr val="tx1">
                              <a:lumMod val="95000"/>
                              <a:lumOff val="5000"/>
                            </a:schemeClr>
                          </a:solidFill>
                          <a:latin typeface="Montserrat" pitchFamily="2" charset="-94"/>
                        </a:rPr>
                        <a:t>NOW TV / Kıskanmak </a:t>
                      </a:r>
                    </a:p>
                    <a:p>
                      <a:pPr algn="ctr">
                        <a:defRPr sz="2000" b="1">
                          <a:latin typeface="Roboto"/>
                          <a:ea typeface="Roboto"/>
                          <a:cs typeface="Roboto"/>
                          <a:sym typeface="Roboto"/>
                        </a:defRPr>
                      </a:pPr>
                      <a:r>
                        <a:rPr lang="tr-TR" sz="1800" b="0">
                          <a:solidFill>
                            <a:schemeClr val="tx1">
                              <a:lumMod val="95000"/>
                              <a:lumOff val="5000"/>
                            </a:schemeClr>
                          </a:solidFill>
                          <a:latin typeface="Montserrat" pitchFamily="2" charset="-94"/>
                        </a:rPr>
                        <a:t>Dizisi</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1800" b="0">
                          <a:latin typeface="Montserrat" pitchFamily="2" charset="-94"/>
                        </a:rPr>
                        <a:t>Ürün yerleştirme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1800" b="0">
                          <a:latin typeface="Montserrat" pitchFamily="2" charset="-94"/>
                        </a:rPr>
                        <a:t>Geniş Kitle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1800" b="0">
                          <a:latin typeface="Montserrat" pitchFamily="2" charset="-94"/>
                        </a:rPr>
                        <a:t>Günlük hayatta stil</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635" algn="ctr">
                        <a:defRPr sz="2000" b="1">
                          <a:latin typeface="Roboto"/>
                          <a:ea typeface="Roboto"/>
                          <a:cs typeface="Roboto"/>
                          <a:sym typeface="Roboto"/>
                        </a:defRPr>
                      </a:pPr>
                      <a:r>
                        <a:rPr lang="tr-TR" sz="1800" b="0">
                          <a:latin typeface="Montserrat" pitchFamily="2" charset="-94"/>
                        </a:rPr>
                        <a:t>Bi Kutu ekranlarda</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4281862"/>
                  </a:ext>
                </a:extLst>
              </a:tr>
              <a:tr h="546047">
                <a:tc>
                  <a:txBody>
                    <a:bodyPr/>
                    <a:lstStyle/>
                    <a:p>
                      <a:pPr algn="ctr">
                        <a:defRPr sz="2000" b="1">
                          <a:latin typeface="Roboto"/>
                          <a:ea typeface="Roboto"/>
                          <a:cs typeface="Roboto"/>
                          <a:sym typeface="Roboto"/>
                        </a:defRPr>
                      </a:pPr>
                      <a:r>
                        <a:rPr lang="tr-TR" sz="1800" b="0">
                          <a:latin typeface="Montserrat" pitchFamily="2" charset="-94"/>
                        </a:rPr>
                        <a:t>20 Ocak – 2 Şubat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1800" b="0">
                          <a:solidFill>
                            <a:schemeClr val="tx1">
                              <a:lumMod val="95000"/>
                              <a:lumOff val="5000"/>
                            </a:schemeClr>
                          </a:solidFill>
                          <a:latin typeface="Montserrat" pitchFamily="2" charset="-94"/>
                        </a:rPr>
                        <a:t>Kıskanmak Dizisi / Disney </a:t>
                      </a:r>
                    </a:p>
                    <a:p>
                      <a:pPr algn="ctr">
                        <a:defRPr sz="2000" b="1">
                          <a:latin typeface="Roboto"/>
                          <a:ea typeface="Roboto"/>
                          <a:cs typeface="Roboto"/>
                          <a:sym typeface="Roboto"/>
                        </a:defRPr>
                      </a:pPr>
                      <a:r>
                        <a:rPr lang="tr-TR" sz="1800" b="0">
                          <a:solidFill>
                            <a:schemeClr val="tx1">
                              <a:lumMod val="95000"/>
                              <a:lumOff val="5000"/>
                            </a:schemeClr>
                          </a:solidFill>
                          <a:latin typeface="Montserrat" pitchFamily="2" charset="-94"/>
                        </a:rPr>
                        <a:t>(VOD)</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1800" b="0">
                          <a:latin typeface="Montserrat" pitchFamily="2" charset="-94"/>
                        </a:rPr>
                        <a:t>Ürün yerleştirme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1800" b="0">
                          <a:latin typeface="Montserrat" pitchFamily="2" charset="-94"/>
                        </a:rPr>
                        <a:t>Dijital izleyiciler</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1800" b="0">
                          <a:latin typeface="Montserrat" pitchFamily="2" charset="-94"/>
                        </a:rPr>
                        <a:t>Günlük hayatta stil</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635" algn="ctr">
                        <a:defRPr sz="2000" b="1">
                          <a:latin typeface="Roboto"/>
                          <a:ea typeface="Roboto"/>
                          <a:cs typeface="Roboto"/>
                          <a:sym typeface="Roboto"/>
                        </a:defRPr>
                      </a:pPr>
                      <a:r>
                        <a:rPr lang="tr-TR" sz="1800" b="0">
                          <a:latin typeface="Montserrat" pitchFamily="2" charset="-94"/>
                        </a:rPr>
                        <a:t>Bi Kutu ekranlarda</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67833757"/>
                  </a:ext>
                </a:extLst>
              </a:tr>
              <a:tr h="829131">
                <a:tc>
                  <a:txBody>
                    <a:bodyPr/>
                    <a:lstStyle/>
                    <a:p>
                      <a:pPr algn="ctr">
                        <a:defRPr sz="2000" b="1">
                          <a:latin typeface="Roboto"/>
                          <a:ea typeface="Roboto"/>
                          <a:cs typeface="Roboto"/>
                          <a:sym typeface="Roboto"/>
                        </a:defRPr>
                      </a:pPr>
                      <a:r>
                        <a:rPr lang="tr-TR" sz="1800" b="0">
                          <a:latin typeface="Montserrat" pitchFamily="2" charset="-94"/>
                        </a:rPr>
                        <a:t>14 Şubat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1800" b="0">
                          <a:solidFill>
                            <a:schemeClr val="tx1">
                              <a:lumMod val="95000"/>
                              <a:lumOff val="5000"/>
                            </a:schemeClr>
                          </a:solidFill>
                          <a:latin typeface="Montserrat" pitchFamily="2" charset="-94"/>
                        </a:rPr>
                        <a:t>Influencer Konsept Kutu (Sevgililer Günü)</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1800" b="0">
                          <a:latin typeface="Montserrat" pitchFamily="2" charset="-94"/>
                        </a:rPr>
                        <a:t>Influencer kutu açılımı</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1800" b="0">
                          <a:latin typeface="Montserrat" pitchFamily="2" charset="-94"/>
                        </a:rPr>
                        <a:t>25-40 yaş, yoğun tempolu beyaz yakalı kadınlar</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1800" b="0" i="0" u="none" strike="noStrike" cap="none" spc="0" baseline="0">
                          <a:solidFill>
                            <a:srgbClr val="000000"/>
                          </a:solidFill>
                          <a:uFillTx/>
                          <a:latin typeface="Montserrat" pitchFamily="2" charset="-94"/>
                          <a:ea typeface="+mn-ea"/>
                          <a:cs typeface="+mn-cs"/>
                          <a:sym typeface="Roboto"/>
                        </a:rPr>
                        <a:t>Sevgililer</a:t>
                      </a:r>
                      <a:r>
                        <a:rPr lang="tr-TR" sz="1800" b="0" i="0" u="none" strike="noStrike" cap="none" spc="0" baseline="0">
                          <a:solidFill>
                            <a:srgbClr val="000000"/>
                          </a:solidFill>
                          <a:effectLst/>
                          <a:uFillTx/>
                          <a:latin typeface="Montserrat" pitchFamily="2" charset="-94"/>
                          <a:ea typeface="+mn-ea"/>
                          <a:cs typeface="+mn-cs"/>
                          <a:sym typeface="Roboto"/>
                        </a:rPr>
                        <a:t> günü’nde zaman kazandıran, kombin stresini ortadan kaldıran stil çözümü</a:t>
                      </a:r>
                      <a:endParaRPr lang="tr-TR" sz="1800" b="0">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635" algn="ctr">
                        <a:defRPr sz="2000" b="1">
                          <a:latin typeface="Roboto"/>
                          <a:ea typeface="Roboto"/>
                          <a:cs typeface="Roboto"/>
                          <a:sym typeface="Roboto"/>
                        </a:defRPr>
                      </a:pPr>
                      <a:r>
                        <a:rPr lang="tr-TR" sz="1800" b="0" dirty="0">
                          <a:latin typeface="Montserrat" pitchFamily="2" charset="-94"/>
                        </a:rPr>
                        <a:t>Doğa Bayram, Başak Çorlu</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2457081"/>
                  </a:ext>
                </a:extLst>
              </a:tr>
              <a:tr h="819070">
                <a:tc>
                  <a:txBody>
                    <a:bodyPr/>
                    <a:lstStyle/>
                    <a:p>
                      <a:pPr algn="ctr">
                        <a:defRPr sz="2000" b="1">
                          <a:latin typeface="Roboto"/>
                          <a:ea typeface="Roboto"/>
                          <a:cs typeface="Roboto"/>
                          <a:sym typeface="Roboto"/>
                        </a:defRPr>
                      </a:pPr>
                      <a:r>
                        <a:rPr lang="tr-TR" sz="1800" b="0">
                          <a:latin typeface="Montserrat" pitchFamily="2" charset="-94"/>
                        </a:rPr>
                        <a:t>3 Şubat – 3 Mart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1800" b="0">
                          <a:latin typeface="Montserrat" pitchFamily="2" charset="-94"/>
                        </a:rPr>
                        <a:t>Instagram, TikTok, Youtube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1800" b="0">
                          <a:solidFill>
                            <a:schemeClr val="tx1">
                              <a:lumMod val="95000"/>
                              <a:lumOff val="5000"/>
                            </a:schemeClr>
                          </a:solidFill>
                          <a:latin typeface="Montserrat" pitchFamily="2" charset="-94"/>
                        </a:rPr>
                        <a:t>30 sn ana film + 15 sn kısa versiyon + 6 sn bumper uyarlamaları</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1800" b="0">
                          <a:latin typeface="Montserrat" pitchFamily="2" charset="-94"/>
                        </a:rPr>
                        <a:t>Sosyal medya kullanıcıları </a:t>
                      </a:r>
                    </a:p>
                    <a:p>
                      <a:pPr algn="ctr">
                        <a:defRPr sz="2000" b="1">
                          <a:latin typeface="Roboto"/>
                          <a:ea typeface="Roboto"/>
                          <a:cs typeface="Roboto"/>
                          <a:sym typeface="Roboto"/>
                        </a:defRPr>
                      </a:pPr>
                      <a:r>
                        <a:rPr lang="tr-TR" sz="1800" b="0">
                          <a:latin typeface="Montserrat" pitchFamily="2" charset="-94"/>
                        </a:rPr>
                        <a:t>ve çalışan kadınlar</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1800" b="0">
                          <a:latin typeface="Montserrat" pitchFamily="2" charset="-94"/>
                        </a:rPr>
                        <a:t>Stilin kapıya dayandığı an; zaman senin, Bi Kutu Kombin!</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635" algn="ctr">
                        <a:defRPr sz="2000" b="1">
                          <a:latin typeface="Roboto"/>
                          <a:ea typeface="Roboto"/>
                          <a:cs typeface="Roboto"/>
                          <a:sym typeface="Roboto"/>
                        </a:defRPr>
                      </a:pPr>
                      <a:r>
                        <a:rPr lang="tr-TR" sz="1800" b="0">
                          <a:latin typeface="Montserrat" pitchFamily="2" charset="-94"/>
                        </a:rPr>
                        <a:t>Stilin kapıya dayandığı an; zaman senin, Bi Kutu Kombin</a:t>
                      </a:r>
                      <a:endParaRPr lang="tr-TR" sz="1800" b="0" dirty="0">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7905684"/>
                  </a:ext>
                </a:extLst>
              </a:tr>
            </a:tbl>
          </a:graphicData>
        </a:graphic>
      </p:graphicFrame>
      <p:sp>
        <p:nvSpPr>
          <p:cNvPr id="3" name="Metin kutusu 2">
            <a:extLst>
              <a:ext uri="{FF2B5EF4-FFF2-40B4-BE49-F238E27FC236}">
                <a16:creationId xmlns:a16="http://schemas.microsoft.com/office/drawing/2014/main" id="{03401E26-7102-71A5-BB52-7C50D2F06395}"/>
              </a:ext>
            </a:extLst>
          </p:cNvPr>
          <p:cNvSpPr txBox="1"/>
          <p:nvPr/>
        </p:nvSpPr>
        <p:spPr>
          <a:xfrm>
            <a:off x="0" y="10944672"/>
            <a:ext cx="7482840"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tr-TR" sz="2000" b="1" i="0">
                <a:solidFill>
                  <a:schemeClr val="tx1">
                    <a:lumMod val="95000"/>
                    <a:lumOff val="5000"/>
                  </a:schemeClr>
                </a:solidFill>
                <a:effectLst/>
                <a:latin typeface="Montserrat" pitchFamily="2" charset="-94"/>
              </a:rPr>
              <a:t>*Tablo, kampanya dönemine göre optimize edilmiştir.</a:t>
            </a:r>
            <a:endParaRPr lang="tr-TR" sz="2000">
              <a:solidFill>
                <a:schemeClr val="tx1">
                  <a:lumMod val="95000"/>
                  <a:lumOff val="5000"/>
                </a:schemeClr>
              </a:solidFill>
              <a:latin typeface="Montserrat" pitchFamily="2" charset="-94"/>
            </a:endParaRPr>
          </a:p>
        </p:txBody>
      </p:sp>
      <p:sp>
        <p:nvSpPr>
          <p:cNvPr id="2" name="Metin kutusu 1">
            <a:extLst>
              <a:ext uri="{FF2B5EF4-FFF2-40B4-BE49-F238E27FC236}">
                <a16:creationId xmlns:a16="http://schemas.microsoft.com/office/drawing/2014/main" id="{4C727C17-0598-8D5E-3CE0-9DCDAA2645CF}"/>
              </a:ext>
            </a:extLst>
          </p:cNvPr>
          <p:cNvSpPr txBox="1"/>
          <p:nvPr/>
        </p:nvSpPr>
        <p:spPr>
          <a:xfrm>
            <a:off x="19507201" y="10818793"/>
            <a:ext cx="35292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tr-TR" dirty="0">
                <a:latin typeface="Montserrat" panose="00000500000000000000" pitchFamily="2" charset="-94"/>
              </a:rPr>
              <a:t>16</a:t>
            </a:r>
            <a:endParaRPr kumimoji="0" lang="tr-TR" sz="1800" b="0" i="0" u="none" strike="noStrike" cap="none" spc="0" normalizeH="0" baseline="0" dirty="0">
              <a:ln>
                <a:noFill/>
              </a:ln>
              <a:solidFill>
                <a:srgbClr val="000000"/>
              </a:solidFill>
              <a:effectLst/>
              <a:uFillTx/>
              <a:latin typeface="Montserrat" panose="00000500000000000000" pitchFamily="2" charset="-94"/>
              <a:sym typeface="Calibri"/>
            </a:endParaRPr>
          </a:p>
        </p:txBody>
      </p:sp>
    </p:spTree>
    <p:extLst>
      <p:ext uri="{BB962C8B-B14F-4D97-AF65-F5344CB8AC3E}">
        <p14:creationId xmlns:p14="http://schemas.microsoft.com/office/powerpoint/2010/main" val="177678342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7" name="Freeform 26"/>
          <p:cNvSpPr/>
          <p:nvPr/>
        </p:nvSpPr>
        <p:spPr>
          <a:xfrm>
            <a:off x="11992781" y="2712230"/>
            <a:ext cx="2797855" cy="63371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4320"/>
                </a:lnTo>
                <a:lnTo>
                  <a:pt x="21600" y="17280"/>
                </a:lnTo>
                <a:lnTo>
                  <a:pt x="0" y="21600"/>
                </a:lnTo>
                <a:close/>
              </a:path>
            </a:pathLst>
          </a:custGeom>
          <a:solidFill>
            <a:srgbClr val="B73408"/>
          </a:solidFill>
          <a:ln w="25400">
            <a:solidFill>
              <a:schemeClr val="accent3">
                <a:lumOff val="44000"/>
              </a:schemeClr>
            </a:solidFill>
          </a:ln>
        </p:spPr>
        <p:txBody>
          <a:bodyPr lIns="45719" rIns="45719"/>
          <a:lstStyle/>
          <a:p>
            <a:pPr defTabSz="2266950">
              <a:lnSpc>
                <a:spcPct val="90000"/>
              </a:lnSpc>
              <a:spcBef>
                <a:spcPts val="300"/>
              </a:spcBef>
              <a:defRPr sz="5100">
                <a:solidFill>
                  <a:schemeClr val="accent3">
                    <a:lumOff val="44000"/>
                  </a:schemeClr>
                </a:solidFill>
              </a:defRPr>
            </a:pPr>
            <a:endParaRPr/>
          </a:p>
        </p:txBody>
      </p:sp>
      <p:sp>
        <p:nvSpPr>
          <p:cNvPr id="3028" name="TextBox 27"/>
          <p:cNvSpPr txBox="1"/>
          <p:nvPr/>
        </p:nvSpPr>
        <p:spPr>
          <a:xfrm>
            <a:off x="13864875" y="4664075"/>
            <a:ext cx="2907907" cy="3634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a:lnSpc>
                <a:spcPct val="140000"/>
              </a:lnSpc>
              <a:buSzPct val="100000"/>
              <a:defRPr sz="1400">
                <a:solidFill>
                  <a:schemeClr val="accent3">
                    <a:lumOff val="44000"/>
                  </a:schemeClr>
                </a:solidFill>
                <a:latin typeface="Roboto light"/>
                <a:ea typeface="Roboto light"/>
                <a:cs typeface="Roboto light"/>
                <a:sym typeface="Roboto light"/>
              </a:defRPr>
            </a:pPr>
            <a:endParaRPr/>
          </a:p>
        </p:txBody>
      </p:sp>
      <p:sp>
        <p:nvSpPr>
          <p:cNvPr id="3029" name="object 31"/>
          <p:cNvSpPr txBox="1"/>
          <p:nvPr/>
        </p:nvSpPr>
        <p:spPr>
          <a:xfrm>
            <a:off x="12108516" y="4522504"/>
            <a:ext cx="3116954" cy="22621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lvl1pPr indent="12701">
              <a:spcBef>
                <a:spcPts val="100"/>
              </a:spcBef>
              <a:defRPr sz="2800" b="1">
                <a:solidFill>
                  <a:schemeClr val="accent3">
                    <a:lumOff val="44000"/>
                  </a:schemeClr>
                </a:solidFill>
                <a:latin typeface="Roboto"/>
                <a:ea typeface="Roboto"/>
                <a:cs typeface="Roboto"/>
                <a:sym typeface="Roboto"/>
              </a:defRPr>
            </a:lvl1pPr>
          </a:lstStyle>
          <a:p>
            <a:r>
              <a:rPr lang="tr-TR" sz="1800" dirty="0">
                <a:latin typeface="Montserrat" panose="00000500000000000000" pitchFamily="2" charset="-94"/>
              </a:rPr>
              <a:t>E-Posta/WhatsApp</a:t>
            </a:r>
          </a:p>
          <a:p>
            <a:endParaRPr lang="tr-TR" sz="2400" dirty="0">
              <a:latin typeface="Montserrat" panose="00000500000000000000" pitchFamily="2" charset="-94"/>
            </a:endParaRPr>
          </a:p>
          <a:p>
            <a:r>
              <a:rPr lang="tr-TR" sz="2000" b="0" dirty="0">
                <a:latin typeface="Montserrat" pitchFamily="2" charset="-94"/>
              </a:rPr>
              <a:t>E-Posta </a:t>
            </a:r>
          </a:p>
          <a:p>
            <a:r>
              <a:rPr lang="tr-TR" sz="2000" b="0" dirty="0">
                <a:latin typeface="Montserrat" pitchFamily="2" charset="-94"/>
              </a:rPr>
              <a:t>09.00 – 11:00</a:t>
            </a:r>
          </a:p>
          <a:p>
            <a:endParaRPr lang="tr-TR" sz="2000" b="0" dirty="0">
              <a:latin typeface="Montserrat" pitchFamily="2" charset="-94"/>
            </a:endParaRPr>
          </a:p>
          <a:p>
            <a:r>
              <a:rPr lang="tr-TR" sz="2000" b="0" dirty="0">
                <a:latin typeface="Montserrat" pitchFamily="2" charset="-94"/>
              </a:rPr>
              <a:t>WhatsApp </a:t>
            </a:r>
          </a:p>
          <a:p>
            <a:r>
              <a:rPr lang="tr-TR" sz="2000" b="0" dirty="0">
                <a:latin typeface="Montserrat" pitchFamily="2" charset="-94"/>
              </a:rPr>
              <a:t>14.00 -  18.00 </a:t>
            </a:r>
            <a:endParaRPr sz="2000" b="0" dirty="0">
              <a:latin typeface="Montserrat" panose="00000500000000000000" pitchFamily="2" charset="-94"/>
            </a:endParaRPr>
          </a:p>
        </p:txBody>
      </p:sp>
      <p:sp>
        <p:nvSpPr>
          <p:cNvPr id="3030" name="Freeform 23"/>
          <p:cNvSpPr/>
          <p:nvPr/>
        </p:nvSpPr>
        <p:spPr>
          <a:xfrm>
            <a:off x="9033654" y="2716991"/>
            <a:ext cx="2741742" cy="63003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4320"/>
                </a:lnTo>
                <a:lnTo>
                  <a:pt x="21600" y="17280"/>
                </a:lnTo>
                <a:lnTo>
                  <a:pt x="0" y="21600"/>
                </a:lnTo>
                <a:close/>
              </a:path>
            </a:pathLst>
          </a:custGeom>
          <a:ln w="25400">
            <a:solidFill>
              <a:srgbClr val="B73408"/>
            </a:solidFill>
          </a:ln>
        </p:spPr>
        <p:txBody>
          <a:bodyPr lIns="45719" rIns="45719"/>
          <a:lstStyle/>
          <a:p>
            <a:pPr defTabSz="2266950">
              <a:lnSpc>
                <a:spcPct val="90000"/>
              </a:lnSpc>
              <a:spcBef>
                <a:spcPts val="300"/>
              </a:spcBef>
              <a:defRPr sz="5100">
                <a:solidFill>
                  <a:schemeClr val="accent3">
                    <a:lumOff val="44000"/>
                  </a:schemeClr>
                </a:solidFill>
              </a:defRPr>
            </a:pPr>
            <a:endParaRPr/>
          </a:p>
        </p:txBody>
      </p:sp>
      <p:sp>
        <p:nvSpPr>
          <p:cNvPr id="3031" name="TextBox 24"/>
          <p:cNvSpPr txBox="1"/>
          <p:nvPr/>
        </p:nvSpPr>
        <p:spPr>
          <a:xfrm>
            <a:off x="10180773" y="4664075"/>
            <a:ext cx="3162291" cy="3634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a:lnSpc>
                <a:spcPct val="140000"/>
              </a:lnSpc>
              <a:buSzPct val="100000"/>
              <a:defRPr sz="1400">
                <a:latin typeface="Roboto light"/>
                <a:ea typeface="Roboto light"/>
                <a:cs typeface="Roboto light"/>
                <a:sym typeface="Roboto light"/>
              </a:defRPr>
            </a:pPr>
            <a:endParaRPr/>
          </a:p>
        </p:txBody>
      </p:sp>
      <p:sp>
        <p:nvSpPr>
          <p:cNvPr id="3032" name="object 31"/>
          <p:cNvSpPr txBox="1"/>
          <p:nvPr/>
        </p:nvSpPr>
        <p:spPr>
          <a:xfrm>
            <a:off x="9238741" y="4577680"/>
            <a:ext cx="2880088" cy="251350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lvl1pPr indent="12701">
              <a:spcBef>
                <a:spcPts val="100"/>
              </a:spcBef>
              <a:defRPr sz="2800" b="1">
                <a:latin typeface="Roboto"/>
                <a:ea typeface="Roboto"/>
                <a:cs typeface="Roboto"/>
                <a:sym typeface="Roboto"/>
              </a:defRPr>
            </a:lvl1pPr>
          </a:lstStyle>
          <a:p>
            <a:r>
              <a:rPr lang="tr-TR" sz="2000" dirty="0" err="1">
                <a:latin typeface="Montserrat" panose="00000500000000000000" pitchFamily="2" charset="-94"/>
              </a:rPr>
              <a:t>Bilboard</a:t>
            </a:r>
            <a:r>
              <a:rPr lang="tr-TR" sz="2000" dirty="0">
                <a:latin typeface="Montserrat" panose="00000500000000000000" pitchFamily="2" charset="-94"/>
              </a:rPr>
              <a:t>/</a:t>
            </a:r>
            <a:r>
              <a:rPr lang="tr-TR" sz="2000" dirty="0" err="1">
                <a:latin typeface="Montserrat" panose="00000500000000000000" pitchFamily="2" charset="-94"/>
              </a:rPr>
              <a:t>Outdoor</a:t>
            </a:r>
            <a:endParaRPr lang="tr-TR" sz="2000" dirty="0">
              <a:latin typeface="Montserrat" panose="00000500000000000000" pitchFamily="2" charset="-94"/>
            </a:endParaRPr>
          </a:p>
          <a:p>
            <a:endParaRPr lang="tr-TR" sz="2000" dirty="0">
              <a:latin typeface="Montserrat" panose="00000500000000000000" pitchFamily="2" charset="-94"/>
            </a:endParaRPr>
          </a:p>
          <a:p>
            <a:r>
              <a:rPr lang="tr-TR" sz="2000" b="0" dirty="0">
                <a:latin typeface="Montserrat" pitchFamily="2" charset="-94"/>
              </a:rPr>
              <a:t>Görünürlüğün En Yüksek Olduğu Zamanlar:</a:t>
            </a:r>
          </a:p>
          <a:p>
            <a:r>
              <a:rPr lang="tr-TR" sz="2000" b="0" dirty="0">
                <a:latin typeface="Montserrat" pitchFamily="2" charset="-94"/>
              </a:rPr>
              <a:t>07.00 – 10:00</a:t>
            </a:r>
          </a:p>
          <a:p>
            <a:r>
              <a:rPr lang="tr-TR" sz="2000" b="0" dirty="0">
                <a:latin typeface="Montserrat" pitchFamily="2" charset="-94"/>
              </a:rPr>
              <a:t>12.30-13.30 </a:t>
            </a:r>
          </a:p>
          <a:p>
            <a:r>
              <a:rPr lang="tr-TR" sz="2000" b="0" dirty="0">
                <a:latin typeface="Montserrat" pitchFamily="2" charset="-94"/>
              </a:rPr>
              <a:t>17:00- 20:00</a:t>
            </a:r>
            <a:endParaRPr sz="2000" b="0" dirty="0">
              <a:latin typeface="Montserrat" panose="00000500000000000000" pitchFamily="2" charset="-94"/>
            </a:endParaRPr>
          </a:p>
        </p:txBody>
      </p:sp>
      <p:sp>
        <p:nvSpPr>
          <p:cNvPr id="3033" name="Freeform 20"/>
          <p:cNvSpPr/>
          <p:nvPr/>
        </p:nvSpPr>
        <p:spPr>
          <a:xfrm>
            <a:off x="5800914" y="2675395"/>
            <a:ext cx="3017076" cy="63003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4320"/>
                </a:lnTo>
                <a:lnTo>
                  <a:pt x="21600" y="17280"/>
                </a:lnTo>
                <a:lnTo>
                  <a:pt x="0" y="21600"/>
                </a:lnTo>
                <a:close/>
              </a:path>
            </a:pathLst>
          </a:custGeom>
          <a:solidFill>
            <a:srgbClr val="B73408"/>
          </a:solidFill>
          <a:ln w="25400">
            <a:solidFill>
              <a:schemeClr val="accent3">
                <a:lumOff val="44000"/>
              </a:schemeClr>
            </a:solidFill>
          </a:ln>
        </p:spPr>
        <p:txBody>
          <a:bodyPr lIns="45719" rIns="45719"/>
          <a:lstStyle/>
          <a:p>
            <a:pPr defTabSz="2266950">
              <a:lnSpc>
                <a:spcPct val="90000"/>
              </a:lnSpc>
              <a:spcBef>
                <a:spcPts val="300"/>
              </a:spcBef>
              <a:defRPr sz="5100">
                <a:solidFill>
                  <a:schemeClr val="accent3">
                    <a:lumOff val="44000"/>
                  </a:schemeClr>
                </a:solidFill>
              </a:defRPr>
            </a:pPr>
            <a:endParaRPr/>
          </a:p>
        </p:txBody>
      </p:sp>
      <p:sp>
        <p:nvSpPr>
          <p:cNvPr id="3034" name="TextBox 21"/>
          <p:cNvSpPr txBox="1"/>
          <p:nvPr/>
        </p:nvSpPr>
        <p:spPr>
          <a:xfrm>
            <a:off x="6813869" y="4664075"/>
            <a:ext cx="2699099" cy="3634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a:lnSpc>
                <a:spcPct val="140000"/>
              </a:lnSpc>
              <a:buSzPct val="100000"/>
              <a:defRPr sz="1400">
                <a:solidFill>
                  <a:schemeClr val="accent3">
                    <a:lumOff val="44000"/>
                  </a:schemeClr>
                </a:solidFill>
                <a:latin typeface="Roboto light"/>
                <a:ea typeface="Roboto light"/>
                <a:cs typeface="Roboto light"/>
                <a:sym typeface="Roboto light"/>
              </a:defRPr>
            </a:pPr>
            <a:endParaRPr/>
          </a:p>
        </p:txBody>
      </p:sp>
      <p:sp>
        <p:nvSpPr>
          <p:cNvPr id="3035" name="object 31"/>
          <p:cNvSpPr txBox="1"/>
          <p:nvPr/>
        </p:nvSpPr>
        <p:spPr>
          <a:xfrm>
            <a:off x="5965235" y="4242955"/>
            <a:ext cx="2506086" cy="40780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lvl1pPr indent="12701">
              <a:spcBef>
                <a:spcPts val="100"/>
              </a:spcBef>
              <a:defRPr sz="2800" b="1">
                <a:solidFill>
                  <a:schemeClr val="accent3">
                    <a:lumOff val="44000"/>
                  </a:schemeClr>
                </a:solidFill>
                <a:latin typeface="Roboto"/>
                <a:ea typeface="Roboto"/>
                <a:cs typeface="Roboto"/>
                <a:sym typeface="Roboto"/>
              </a:defRPr>
            </a:lvl1pPr>
          </a:lstStyle>
          <a:p>
            <a:r>
              <a:rPr lang="tr-TR" sz="2000" dirty="0">
                <a:latin typeface="Montserrat" panose="00000500000000000000" pitchFamily="2" charset="-94"/>
              </a:rPr>
              <a:t>Youtube</a:t>
            </a:r>
          </a:p>
          <a:p>
            <a:endParaRPr lang="tr-TR" sz="2000" dirty="0">
              <a:latin typeface="Montserrat" panose="00000500000000000000" pitchFamily="2" charset="-94"/>
            </a:endParaRPr>
          </a:p>
          <a:p>
            <a:r>
              <a:rPr lang="tr-TR" sz="2000" b="0" dirty="0">
                <a:latin typeface="Montserrat" panose="00000500000000000000" pitchFamily="2" charset="-94"/>
              </a:rPr>
              <a:t>(Reklam filmi + </a:t>
            </a:r>
            <a:r>
              <a:rPr lang="tr-TR" sz="2000" b="0" dirty="0" err="1">
                <a:latin typeface="Montserrat" panose="00000500000000000000" pitchFamily="2" charset="-94"/>
              </a:rPr>
              <a:t>Berfu</a:t>
            </a:r>
            <a:r>
              <a:rPr lang="tr-TR" sz="2000" b="0" dirty="0">
                <a:latin typeface="Montserrat" pitchFamily="2" charset="-94"/>
              </a:rPr>
              <a:t> Yenenler Show)</a:t>
            </a:r>
          </a:p>
          <a:p>
            <a:endParaRPr lang="tr-TR" sz="2000" b="0" dirty="0">
              <a:latin typeface="Montserrat" pitchFamily="2" charset="-94"/>
            </a:endParaRPr>
          </a:p>
          <a:p>
            <a:r>
              <a:rPr lang="tr-TR" sz="2000" b="0" dirty="0">
                <a:latin typeface="Montserrat" pitchFamily="2" charset="-94"/>
              </a:rPr>
              <a:t>Yayın / İzlenme Zirvesi : 12:00 – 14:00 ve 19:00 – 21:00</a:t>
            </a:r>
          </a:p>
          <a:p>
            <a:endParaRPr lang="tr-TR" sz="2000" b="0" dirty="0">
              <a:latin typeface="Montserrat" pitchFamily="2" charset="-94"/>
            </a:endParaRPr>
          </a:p>
          <a:p>
            <a:r>
              <a:rPr lang="tr-TR" sz="2000" b="0" dirty="0" err="1">
                <a:latin typeface="Montserrat" panose="00000500000000000000" pitchFamily="2" charset="-94"/>
              </a:rPr>
              <a:t>Shorts</a:t>
            </a:r>
            <a:r>
              <a:rPr lang="tr-TR" sz="2000" b="0" dirty="0">
                <a:latin typeface="Montserrat" panose="00000500000000000000" pitchFamily="2" charset="-94"/>
              </a:rPr>
              <a:t> : Haftada 3  Paylaşım</a:t>
            </a:r>
            <a:endParaRPr sz="2000" b="0" dirty="0">
              <a:latin typeface="Montserrat" panose="00000500000000000000" pitchFamily="2" charset="-94"/>
            </a:endParaRPr>
          </a:p>
        </p:txBody>
      </p:sp>
      <p:sp>
        <p:nvSpPr>
          <p:cNvPr id="3036" name="Freeform 17"/>
          <p:cNvSpPr/>
          <p:nvPr/>
        </p:nvSpPr>
        <p:spPr>
          <a:xfrm>
            <a:off x="2870513" y="2856680"/>
            <a:ext cx="2768224" cy="593773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4320"/>
                </a:lnTo>
                <a:lnTo>
                  <a:pt x="21600" y="17280"/>
                </a:lnTo>
                <a:lnTo>
                  <a:pt x="0" y="21600"/>
                </a:lnTo>
                <a:close/>
              </a:path>
            </a:pathLst>
          </a:custGeom>
          <a:ln w="25400">
            <a:solidFill>
              <a:srgbClr val="B73408"/>
            </a:solidFill>
          </a:ln>
        </p:spPr>
        <p:txBody>
          <a:bodyPr lIns="45719" rIns="45719"/>
          <a:lstStyle/>
          <a:p>
            <a:pPr defTabSz="2266950">
              <a:lnSpc>
                <a:spcPct val="90000"/>
              </a:lnSpc>
              <a:spcBef>
                <a:spcPts val="300"/>
              </a:spcBef>
              <a:defRPr sz="5100">
                <a:solidFill>
                  <a:schemeClr val="accent3">
                    <a:lumOff val="44000"/>
                  </a:schemeClr>
                </a:solidFill>
              </a:defRPr>
            </a:pPr>
            <a:endParaRPr/>
          </a:p>
        </p:txBody>
      </p:sp>
      <p:sp>
        <p:nvSpPr>
          <p:cNvPr id="3037" name="TextBox 18"/>
          <p:cNvSpPr txBox="1"/>
          <p:nvPr/>
        </p:nvSpPr>
        <p:spPr>
          <a:xfrm>
            <a:off x="3402546" y="4664075"/>
            <a:ext cx="2834870" cy="3634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a:lnSpc>
                <a:spcPct val="140000"/>
              </a:lnSpc>
              <a:buSzPct val="100000"/>
              <a:defRPr sz="1400">
                <a:latin typeface="Roboto light"/>
                <a:ea typeface="Roboto light"/>
                <a:cs typeface="Roboto light"/>
                <a:sym typeface="Roboto light"/>
              </a:defRPr>
            </a:pPr>
            <a:endParaRPr/>
          </a:p>
        </p:txBody>
      </p:sp>
      <p:sp>
        <p:nvSpPr>
          <p:cNvPr id="3038" name="object 31"/>
          <p:cNvSpPr txBox="1"/>
          <p:nvPr/>
        </p:nvSpPr>
        <p:spPr>
          <a:xfrm>
            <a:off x="3006082" y="4422474"/>
            <a:ext cx="2768224" cy="379591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lvl1pPr indent="12701">
              <a:spcBef>
                <a:spcPts val="100"/>
              </a:spcBef>
              <a:defRPr sz="2800" b="1">
                <a:latin typeface="Roboto"/>
                <a:ea typeface="Roboto"/>
                <a:cs typeface="Roboto"/>
                <a:sym typeface="Roboto"/>
              </a:defRPr>
            </a:lvl1pPr>
          </a:lstStyle>
          <a:p>
            <a:r>
              <a:rPr lang="tr-TR" sz="2000" dirty="0" err="1">
                <a:latin typeface="Montserrat" panose="00000500000000000000" pitchFamily="2" charset="-94"/>
              </a:rPr>
              <a:t>İnstagram</a:t>
            </a:r>
            <a:endParaRPr lang="tr-TR" sz="2000" dirty="0">
              <a:latin typeface="Montserrat" panose="00000500000000000000" pitchFamily="2" charset="-94"/>
            </a:endParaRPr>
          </a:p>
          <a:p>
            <a:endParaRPr lang="tr-TR" sz="2000" dirty="0">
              <a:latin typeface="Montserrat" panose="00000500000000000000" pitchFamily="2" charset="-94"/>
            </a:endParaRPr>
          </a:p>
          <a:p>
            <a:r>
              <a:rPr lang="tr-TR" sz="2000" b="0" dirty="0">
                <a:latin typeface="Montserrat" panose="00000500000000000000" pitchFamily="2" charset="-94"/>
              </a:rPr>
              <a:t>( </a:t>
            </a:r>
            <a:r>
              <a:rPr lang="tr-TR" sz="2000" b="0" dirty="0" err="1">
                <a:latin typeface="Montserrat" panose="00000500000000000000" pitchFamily="2" charset="-94"/>
              </a:rPr>
              <a:t>Reels</a:t>
            </a:r>
            <a:r>
              <a:rPr lang="tr-TR" sz="2000" b="0" dirty="0">
                <a:latin typeface="Montserrat" panose="00000500000000000000" pitchFamily="2" charset="-94"/>
              </a:rPr>
              <a:t> + </a:t>
            </a:r>
            <a:r>
              <a:rPr lang="tr-TR" sz="2000" b="0" dirty="0" err="1">
                <a:latin typeface="Montserrat" panose="00000500000000000000" pitchFamily="2" charset="-94"/>
              </a:rPr>
              <a:t>Story</a:t>
            </a:r>
            <a:r>
              <a:rPr lang="tr-TR" sz="2000" b="0" dirty="0">
                <a:latin typeface="Montserrat" pitchFamily="2" charset="-94"/>
              </a:rPr>
              <a:t>)</a:t>
            </a:r>
          </a:p>
          <a:p>
            <a:endParaRPr lang="tr-TR" sz="2000" b="0" dirty="0">
              <a:latin typeface="Montserrat" pitchFamily="2" charset="-94"/>
            </a:endParaRPr>
          </a:p>
          <a:p>
            <a:r>
              <a:rPr lang="tr-TR" sz="2000" b="0" dirty="0">
                <a:latin typeface="Montserrat" pitchFamily="2" charset="-94"/>
              </a:rPr>
              <a:t>En Aktif Saatler : 18:00 – 22:00</a:t>
            </a:r>
          </a:p>
          <a:p>
            <a:endParaRPr lang="tr-TR" sz="2000" b="0" dirty="0">
              <a:latin typeface="Montserrat" pitchFamily="2" charset="-94"/>
            </a:endParaRPr>
          </a:p>
          <a:p>
            <a:r>
              <a:rPr lang="tr-TR" sz="2000" b="0" dirty="0">
                <a:latin typeface="Montserrat" pitchFamily="2" charset="-94"/>
              </a:rPr>
              <a:t>Haftalık İçerik : 4 </a:t>
            </a:r>
            <a:r>
              <a:rPr lang="tr-TR" sz="2000" b="0" dirty="0" err="1">
                <a:latin typeface="Montserrat" panose="00000500000000000000" pitchFamily="2" charset="-94"/>
              </a:rPr>
              <a:t>Reels</a:t>
            </a:r>
            <a:r>
              <a:rPr lang="tr-TR" sz="2000" b="0" dirty="0">
                <a:latin typeface="Montserrat" panose="00000500000000000000" pitchFamily="2" charset="-94"/>
              </a:rPr>
              <a:t> , Günlük </a:t>
            </a:r>
            <a:r>
              <a:rPr lang="tr-TR" sz="2000" b="0" dirty="0" err="1">
                <a:latin typeface="Montserrat" panose="00000500000000000000" pitchFamily="2" charset="-94"/>
              </a:rPr>
              <a:t>Story</a:t>
            </a:r>
            <a:r>
              <a:rPr lang="tr-TR" sz="2000" b="0" dirty="0">
                <a:latin typeface="Montserrat" panose="00000500000000000000" pitchFamily="2" charset="-94"/>
              </a:rPr>
              <a:t> Akışı</a:t>
            </a:r>
          </a:p>
          <a:p>
            <a:endParaRPr lang="tr-TR" sz="2000" dirty="0">
              <a:latin typeface="Montserrat" panose="00000500000000000000" pitchFamily="2" charset="-94"/>
            </a:endParaRPr>
          </a:p>
          <a:p>
            <a:r>
              <a:rPr lang="tr-TR" sz="2000" dirty="0">
                <a:latin typeface="Montserrat" panose="00000500000000000000" pitchFamily="2" charset="-94"/>
              </a:rPr>
              <a:t> </a:t>
            </a:r>
          </a:p>
        </p:txBody>
      </p:sp>
      <p:sp>
        <p:nvSpPr>
          <p:cNvPr id="3039" name="TextBox 3"/>
          <p:cNvSpPr txBox="1"/>
          <p:nvPr/>
        </p:nvSpPr>
        <p:spPr>
          <a:xfrm>
            <a:off x="619535" y="1253555"/>
            <a:ext cx="17786866" cy="9233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nSpc>
                <a:spcPct val="90000"/>
              </a:lnSpc>
              <a:defRPr sz="8000" b="1">
                <a:latin typeface="Roboto"/>
                <a:ea typeface="Roboto"/>
                <a:cs typeface="Roboto"/>
                <a:sym typeface="Roboto"/>
              </a:defRPr>
            </a:lvl1pPr>
          </a:lstStyle>
          <a:p>
            <a:r>
              <a:rPr lang="tr-TR" sz="6000">
                <a:latin typeface="Lora" pitchFamily="2" charset="-94"/>
              </a:rPr>
              <a:t>Zamanlama</a:t>
            </a:r>
            <a:endParaRPr sz="6000">
              <a:latin typeface="Lora" pitchFamily="2" charset="-94"/>
            </a:endParaRPr>
          </a:p>
        </p:txBody>
      </p:sp>
      <p:sp>
        <p:nvSpPr>
          <p:cNvPr id="3040" name="Freeform 6"/>
          <p:cNvSpPr/>
          <p:nvPr/>
        </p:nvSpPr>
        <p:spPr>
          <a:xfrm>
            <a:off x="216486" y="2854419"/>
            <a:ext cx="2486469" cy="60810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4320"/>
                </a:lnTo>
                <a:lnTo>
                  <a:pt x="21600" y="17280"/>
                </a:lnTo>
                <a:lnTo>
                  <a:pt x="0" y="21600"/>
                </a:lnTo>
                <a:close/>
              </a:path>
            </a:pathLst>
          </a:custGeom>
          <a:solidFill>
            <a:srgbClr val="B73408"/>
          </a:solidFill>
          <a:ln w="25400">
            <a:solidFill>
              <a:schemeClr val="accent3">
                <a:lumOff val="44000"/>
              </a:schemeClr>
            </a:solidFill>
          </a:ln>
        </p:spPr>
        <p:txBody>
          <a:bodyPr lIns="45719" rIns="45719"/>
          <a:lstStyle/>
          <a:p>
            <a:pPr defTabSz="2266950">
              <a:lnSpc>
                <a:spcPct val="90000"/>
              </a:lnSpc>
              <a:spcBef>
                <a:spcPts val="300"/>
              </a:spcBef>
              <a:defRPr sz="5100">
                <a:solidFill>
                  <a:schemeClr val="accent3">
                    <a:lumOff val="44000"/>
                  </a:schemeClr>
                </a:solidFill>
              </a:defRPr>
            </a:pPr>
            <a:endParaRPr/>
          </a:p>
        </p:txBody>
      </p:sp>
      <p:sp>
        <p:nvSpPr>
          <p:cNvPr id="3041" name="TextBox 13"/>
          <p:cNvSpPr txBox="1"/>
          <p:nvPr/>
        </p:nvSpPr>
        <p:spPr>
          <a:xfrm>
            <a:off x="777902" y="6138715"/>
            <a:ext cx="1925053" cy="3634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a:lnSpc>
                <a:spcPct val="140000"/>
              </a:lnSpc>
              <a:buSzPct val="100000"/>
              <a:defRPr sz="1400">
                <a:solidFill>
                  <a:schemeClr val="accent3">
                    <a:lumOff val="44000"/>
                  </a:schemeClr>
                </a:solidFill>
                <a:latin typeface="Roboto light"/>
                <a:ea typeface="Roboto light"/>
                <a:cs typeface="Roboto light"/>
                <a:sym typeface="Roboto light"/>
              </a:defRPr>
            </a:pPr>
            <a:endParaRPr/>
          </a:p>
        </p:txBody>
      </p:sp>
      <p:sp>
        <p:nvSpPr>
          <p:cNvPr id="3042" name="object 31"/>
          <p:cNvSpPr txBox="1"/>
          <p:nvPr/>
        </p:nvSpPr>
        <p:spPr>
          <a:xfrm>
            <a:off x="372846" y="4605875"/>
            <a:ext cx="2546863" cy="33522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indent="12701">
              <a:spcBef>
                <a:spcPts val="100"/>
              </a:spcBef>
              <a:defRPr sz="2800" b="1">
                <a:solidFill>
                  <a:schemeClr val="accent3">
                    <a:lumOff val="44000"/>
                  </a:schemeClr>
                </a:solidFill>
                <a:latin typeface="Roboto"/>
                <a:ea typeface="Roboto"/>
                <a:cs typeface="Roboto"/>
                <a:sym typeface="Roboto"/>
              </a:defRPr>
            </a:lvl1pPr>
          </a:lstStyle>
          <a:p>
            <a:r>
              <a:rPr lang="tr-TR" sz="2000" dirty="0" err="1">
                <a:latin typeface="Montserrat" panose="00000500000000000000" pitchFamily="2" charset="-94"/>
              </a:rPr>
              <a:t>Tiktok</a:t>
            </a:r>
            <a:endParaRPr lang="tr-TR" sz="2000" dirty="0">
              <a:latin typeface="Montserrat" panose="00000500000000000000" pitchFamily="2" charset="-94"/>
            </a:endParaRPr>
          </a:p>
          <a:p>
            <a:endParaRPr lang="tr-TR" sz="2000" dirty="0">
              <a:latin typeface="Montserrat" panose="00000500000000000000" pitchFamily="2" charset="-94"/>
            </a:endParaRPr>
          </a:p>
          <a:p>
            <a:r>
              <a:rPr lang="tr-TR" sz="2000" b="0" dirty="0">
                <a:latin typeface="Montserrat" panose="00000500000000000000" pitchFamily="2" charset="-94"/>
              </a:rPr>
              <a:t>(Reklam filmi + </a:t>
            </a:r>
            <a:r>
              <a:rPr lang="tr-TR" sz="2000" b="0" dirty="0" err="1">
                <a:latin typeface="Montserrat" panose="00000500000000000000" pitchFamily="2" charset="-94"/>
              </a:rPr>
              <a:t>İnfluencer</a:t>
            </a:r>
            <a:r>
              <a:rPr lang="tr-TR" sz="2000" b="0" dirty="0">
                <a:latin typeface="Montserrat" pitchFamily="2" charset="-94"/>
              </a:rPr>
              <a:t>)</a:t>
            </a:r>
          </a:p>
          <a:p>
            <a:endParaRPr lang="tr-TR" sz="2000" b="0" dirty="0">
              <a:latin typeface="Montserrat" pitchFamily="2" charset="-94"/>
            </a:endParaRPr>
          </a:p>
          <a:p>
            <a:r>
              <a:rPr lang="tr-TR" sz="2000" b="0" dirty="0">
                <a:latin typeface="Montserrat" pitchFamily="2" charset="-94"/>
              </a:rPr>
              <a:t>En Etkili Saatler : 18:00 – 22:00</a:t>
            </a:r>
          </a:p>
          <a:p>
            <a:endParaRPr lang="tr-TR" sz="2000" b="0" dirty="0">
              <a:latin typeface="Montserrat" pitchFamily="2" charset="-94"/>
            </a:endParaRPr>
          </a:p>
          <a:p>
            <a:r>
              <a:rPr lang="tr-TR" sz="2000" b="0" dirty="0">
                <a:latin typeface="Montserrat" pitchFamily="2" charset="-94"/>
              </a:rPr>
              <a:t>Haftalık İçerik : 5 Paylaşım</a:t>
            </a:r>
          </a:p>
          <a:p>
            <a:endParaRPr lang="tr-TR" sz="1200" b="0" dirty="0"/>
          </a:p>
        </p:txBody>
      </p:sp>
      <p:sp>
        <p:nvSpPr>
          <p:cNvPr id="4" name="Freeform 17">
            <a:extLst>
              <a:ext uri="{FF2B5EF4-FFF2-40B4-BE49-F238E27FC236}">
                <a16:creationId xmlns:a16="http://schemas.microsoft.com/office/drawing/2014/main" id="{7BB36C4E-0B59-E9BE-C783-BD2EAFDDD19E}"/>
              </a:ext>
            </a:extLst>
          </p:cNvPr>
          <p:cNvSpPr/>
          <p:nvPr/>
        </p:nvSpPr>
        <p:spPr>
          <a:xfrm>
            <a:off x="14951817" y="2739167"/>
            <a:ext cx="2510222" cy="65019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4320"/>
                </a:lnTo>
                <a:lnTo>
                  <a:pt x="21600" y="17280"/>
                </a:lnTo>
                <a:lnTo>
                  <a:pt x="0" y="21600"/>
                </a:lnTo>
                <a:close/>
              </a:path>
            </a:pathLst>
          </a:custGeom>
          <a:ln w="25400">
            <a:solidFill>
              <a:srgbClr val="B73408"/>
            </a:solidFill>
          </a:ln>
        </p:spPr>
        <p:txBody>
          <a:bodyPr lIns="45719" rIns="45719"/>
          <a:lstStyle/>
          <a:p>
            <a:pPr defTabSz="2266950">
              <a:lnSpc>
                <a:spcPct val="90000"/>
              </a:lnSpc>
              <a:spcBef>
                <a:spcPts val="300"/>
              </a:spcBef>
              <a:defRPr sz="5100">
                <a:solidFill>
                  <a:schemeClr val="accent3">
                    <a:lumOff val="44000"/>
                  </a:schemeClr>
                </a:solidFill>
              </a:defRPr>
            </a:pPr>
            <a:endParaRPr/>
          </a:p>
        </p:txBody>
      </p:sp>
      <p:sp>
        <p:nvSpPr>
          <p:cNvPr id="6" name="object 31">
            <a:extLst>
              <a:ext uri="{FF2B5EF4-FFF2-40B4-BE49-F238E27FC236}">
                <a16:creationId xmlns:a16="http://schemas.microsoft.com/office/drawing/2014/main" id="{DC1FD54B-64BC-5403-001B-15D6678B9332}"/>
              </a:ext>
            </a:extLst>
          </p:cNvPr>
          <p:cNvSpPr txBox="1"/>
          <p:nvPr/>
        </p:nvSpPr>
        <p:spPr>
          <a:xfrm>
            <a:off x="15106594" y="4476723"/>
            <a:ext cx="2269537" cy="251350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lvl1pPr indent="12701">
              <a:spcBef>
                <a:spcPts val="100"/>
              </a:spcBef>
              <a:defRPr sz="2800" b="1">
                <a:latin typeface="Roboto"/>
                <a:ea typeface="Roboto"/>
                <a:cs typeface="Roboto"/>
                <a:sym typeface="Roboto"/>
              </a:defRPr>
            </a:lvl1pPr>
          </a:lstStyle>
          <a:p>
            <a:r>
              <a:rPr lang="tr-TR" sz="2000" dirty="0">
                <a:latin typeface="Montserrat" panose="00000500000000000000" pitchFamily="2" charset="-94"/>
              </a:rPr>
              <a:t>Web Site</a:t>
            </a:r>
          </a:p>
          <a:p>
            <a:endParaRPr lang="tr-TR" sz="2000" dirty="0">
              <a:latin typeface="Montserrat" panose="00000500000000000000" pitchFamily="2" charset="-94"/>
            </a:endParaRPr>
          </a:p>
          <a:p>
            <a:r>
              <a:rPr lang="tr-TR" sz="2000" b="0" dirty="0">
                <a:latin typeface="Montserrat" pitchFamily="2" charset="-94"/>
              </a:rPr>
              <a:t>Trafik Yoğunluğu: 18.00 – 22.00</a:t>
            </a:r>
          </a:p>
          <a:p>
            <a:endParaRPr lang="tr-TR" sz="2000" b="0" dirty="0">
              <a:latin typeface="Montserrat" pitchFamily="2" charset="-94"/>
            </a:endParaRPr>
          </a:p>
          <a:p>
            <a:r>
              <a:rPr lang="tr-TR" sz="2000" b="0" dirty="0">
                <a:latin typeface="Montserrat" pitchFamily="2" charset="-94"/>
              </a:rPr>
              <a:t>Pik Günler : Cuma – Cumartesi - Pazar</a:t>
            </a:r>
          </a:p>
        </p:txBody>
      </p:sp>
      <p:pic>
        <p:nvPicPr>
          <p:cNvPr id="10" name="Resim 9">
            <a:extLst>
              <a:ext uri="{FF2B5EF4-FFF2-40B4-BE49-F238E27FC236}">
                <a16:creationId xmlns:a16="http://schemas.microsoft.com/office/drawing/2014/main" id="{D2C4B69E-F6AA-CCC0-A020-7E31ED00E8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342" y="3475166"/>
            <a:ext cx="765119" cy="765119"/>
          </a:xfrm>
          <a:prstGeom prst="rect">
            <a:avLst/>
          </a:prstGeom>
        </p:spPr>
      </p:pic>
      <p:pic>
        <p:nvPicPr>
          <p:cNvPr id="12" name="Resim 11">
            <a:extLst>
              <a:ext uri="{FF2B5EF4-FFF2-40B4-BE49-F238E27FC236}">
                <a16:creationId xmlns:a16="http://schemas.microsoft.com/office/drawing/2014/main" id="{F4110A46-C975-4D35-A8C3-BF414964BD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2690" y="3464241"/>
            <a:ext cx="994085" cy="994085"/>
          </a:xfrm>
          <a:prstGeom prst="rect">
            <a:avLst/>
          </a:prstGeom>
        </p:spPr>
      </p:pic>
      <p:pic>
        <p:nvPicPr>
          <p:cNvPr id="16" name="Resim 15">
            <a:extLst>
              <a:ext uri="{FF2B5EF4-FFF2-40B4-BE49-F238E27FC236}">
                <a16:creationId xmlns:a16="http://schemas.microsoft.com/office/drawing/2014/main" id="{5574FECB-1DA3-878E-4C69-D876D26F1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591" y="3356949"/>
            <a:ext cx="856377" cy="752202"/>
          </a:xfrm>
          <a:prstGeom prst="rect">
            <a:avLst/>
          </a:prstGeom>
        </p:spPr>
      </p:pic>
      <p:pic>
        <p:nvPicPr>
          <p:cNvPr id="18" name="Resim 17">
            <a:extLst>
              <a:ext uri="{FF2B5EF4-FFF2-40B4-BE49-F238E27FC236}">
                <a16:creationId xmlns:a16="http://schemas.microsoft.com/office/drawing/2014/main" id="{B782164E-7411-D35E-8C4F-A745FB25A8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1117" y="3439964"/>
            <a:ext cx="1533508" cy="835521"/>
          </a:xfrm>
          <a:prstGeom prst="rect">
            <a:avLst/>
          </a:prstGeom>
        </p:spPr>
      </p:pic>
      <p:pic>
        <p:nvPicPr>
          <p:cNvPr id="20" name="Resim 19">
            <a:extLst>
              <a:ext uri="{FF2B5EF4-FFF2-40B4-BE49-F238E27FC236}">
                <a16:creationId xmlns:a16="http://schemas.microsoft.com/office/drawing/2014/main" id="{FF5E0C85-D19F-B877-C135-E7C144C33B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95061" y="3349387"/>
            <a:ext cx="846195" cy="846195"/>
          </a:xfrm>
          <a:prstGeom prst="rect">
            <a:avLst/>
          </a:prstGeom>
        </p:spPr>
      </p:pic>
      <p:pic>
        <p:nvPicPr>
          <p:cNvPr id="3" name="Resim 2">
            <a:extLst>
              <a:ext uri="{FF2B5EF4-FFF2-40B4-BE49-F238E27FC236}">
                <a16:creationId xmlns:a16="http://schemas.microsoft.com/office/drawing/2014/main" id="{6DCEDD75-4D07-9738-263C-BD50DF49DB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97206" y="3328589"/>
            <a:ext cx="780562" cy="780562"/>
          </a:xfrm>
          <a:prstGeom prst="rect">
            <a:avLst/>
          </a:prstGeom>
        </p:spPr>
      </p:pic>
      <p:sp>
        <p:nvSpPr>
          <p:cNvPr id="2" name="Freeform 26">
            <a:extLst>
              <a:ext uri="{FF2B5EF4-FFF2-40B4-BE49-F238E27FC236}">
                <a16:creationId xmlns:a16="http://schemas.microsoft.com/office/drawing/2014/main" id="{3EEA15C3-AAB0-6E44-87E2-C2588D6FA152}"/>
              </a:ext>
            </a:extLst>
          </p:cNvPr>
          <p:cNvSpPr/>
          <p:nvPr/>
        </p:nvSpPr>
        <p:spPr>
          <a:xfrm>
            <a:off x="17623220" y="2665841"/>
            <a:ext cx="2264394" cy="63371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4320"/>
                </a:lnTo>
                <a:lnTo>
                  <a:pt x="21600" y="17280"/>
                </a:lnTo>
                <a:lnTo>
                  <a:pt x="0" y="21600"/>
                </a:lnTo>
                <a:close/>
              </a:path>
            </a:pathLst>
          </a:custGeom>
          <a:solidFill>
            <a:srgbClr val="B73408"/>
          </a:solidFill>
          <a:ln w="25400">
            <a:solidFill>
              <a:schemeClr val="accent3">
                <a:lumOff val="44000"/>
              </a:schemeClr>
            </a:solidFill>
          </a:ln>
        </p:spPr>
        <p:txBody>
          <a:bodyPr lIns="45719" rIns="45719"/>
          <a:lstStyle/>
          <a:p>
            <a:pPr defTabSz="2266950">
              <a:lnSpc>
                <a:spcPct val="90000"/>
              </a:lnSpc>
              <a:spcBef>
                <a:spcPts val="300"/>
              </a:spcBef>
              <a:defRPr sz="5100">
                <a:solidFill>
                  <a:schemeClr val="accent3">
                    <a:lumOff val="44000"/>
                  </a:schemeClr>
                </a:solidFill>
              </a:defRPr>
            </a:pPr>
            <a:endParaRPr lang="tr-TR" dirty="0"/>
          </a:p>
        </p:txBody>
      </p:sp>
      <p:pic>
        <p:nvPicPr>
          <p:cNvPr id="7" name="Resim 6">
            <a:extLst>
              <a:ext uri="{FF2B5EF4-FFF2-40B4-BE49-F238E27FC236}">
                <a16:creationId xmlns:a16="http://schemas.microsoft.com/office/drawing/2014/main" id="{998F4ED5-F089-9E53-A2FC-CA16E0E8D0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37716" y="3464241"/>
            <a:ext cx="936124" cy="683997"/>
          </a:xfrm>
          <a:prstGeom prst="rect">
            <a:avLst/>
          </a:prstGeom>
        </p:spPr>
      </p:pic>
      <p:sp>
        <p:nvSpPr>
          <p:cNvPr id="8" name="Metin kutusu 7">
            <a:extLst>
              <a:ext uri="{FF2B5EF4-FFF2-40B4-BE49-F238E27FC236}">
                <a16:creationId xmlns:a16="http://schemas.microsoft.com/office/drawing/2014/main" id="{A7A17178-72F4-4CA3-CB47-90E25678F4BE}"/>
              </a:ext>
            </a:extLst>
          </p:cNvPr>
          <p:cNvSpPr txBox="1"/>
          <p:nvPr/>
        </p:nvSpPr>
        <p:spPr>
          <a:xfrm>
            <a:off x="9593179" y="5197642"/>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tr-TR" sz="1800" b="0" i="0" u="none" strike="noStrike" cap="none" spc="0" normalizeH="0" baseline="0" dirty="0">
              <a:ln>
                <a:noFill/>
              </a:ln>
              <a:solidFill>
                <a:srgbClr val="000000"/>
              </a:solidFill>
              <a:effectLst/>
              <a:uFillTx/>
              <a:latin typeface="+mn-lt"/>
              <a:ea typeface="+mn-ea"/>
              <a:cs typeface="+mn-cs"/>
              <a:sym typeface="Calibri"/>
            </a:endParaRPr>
          </a:p>
        </p:txBody>
      </p:sp>
      <p:sp>
        <p:nvSpPr>
          <p:cNvPr id="9" name="Metin kutusu 8">
            <a:extLst>
              <a:ext uri="{FF2B5EF4-FFF2-40B4-BE49-F238E27FC236}">
                <a16:creationId xmlns:a16="http://schemas.microsoft.com/office/drawing/2014/main" id="{D85CDABA-3352-F30C-8D93-52D72E9E7478}"/>
              </a:ext>
            </a:extLst>
          </p:cNvPr>
          <p:cNvSpPr txBox="1"/>
          <p:nvPr/>
        </p:nvSpPr>
        <p:spPr>
          <a:xfrm rot="10800000" flipH="1" flipV="1">
            <a:off x="17778037" y="4421095"/>
            <a:ext cx="2463287" cy="16619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tr-TR" b="1" dirty="0">
                <a:solidFill>
                  <a:srgbClr val="FFFFF0"/>
                </a:solidFill>
                <a:latin typeface="Montserrat" panose="00000500000000000000" pitchFamily="2" charset="-94"/>
              </a:rPr>
              <a:t>Radyo</a:t>
            </a:r>
          </a:p>
          <a:p>
            <a:pPr marL="0" marR="0" indent="0" algn="l" defTabSz="914400" rtl="0" fontAlgn="auto" latinLnBrk="0" hangingPunct="0">
              <a:lnSpc>
                <a:spcPct val="100000"/>
              </a:lnSpc>
              <a:spcBef>
                <a:spcPts val="0"/>
              </a:spcBef>
              <a:spcAft>
                <a:spcPts val="0"/>
              </a:spcAft>
              <a:buClrTx/>
              <a:buSzTx/>
              <a:buFontTx/>
              <a:buNone/>
              <a:tabLst/>
            </a:pPr>
            <a:endParaRPr lang="tr-TR" b="1" dirty="0">
              <a:solidFill>
                <a:srgbClr val="FFFFF0"/>
              </a:solidFill>
              <a:latin typeface="Montserrat" panose="00000500000000000000" pitchFamily="2" charset="-94"/>
            </a:endParaRPr>
          </a:p>
          <a:p>
            <a:pPr marL="0" marR="0" indent="0" algn="l" defTabSz="914400" rtl="0" fontAlgn="auto" latinLnBrk="0" hangingPunct="0">
              <a:lnSpc>
                <a:spcPct val="100000"/>
              </a:lnSpc>
              <a:spcBef>
                <a:spcPts val="0"/>
              </a:spcBef>
              <a:spcAft>
                <a:spcPts val="0"/>
              </a:spcAft>
              <a:buClrTx/>
              <a:buSzTx/>
              <a:buFontTx/>
              <a:buNone/>
              <a:tabLst/>
            </a:pPr>
            <a:endParaRPr lang="tr-TR" b="1" dirty="0">
              <a:solidFill>
                <a:srgbClr val="FFFFF0"/>
              </a:solidFill>
              <a:latin typeface="Montserrat" panose="00000500000000000000" pitchFamily="2" charset="-94"/>
            </a:endParaRPr>
          </a:p>
          <a:p>
            <a:pPr marL="0" marR="0" indent="0" algn="l" defTabSz="914400" rtl="0" fontAlgn="auto" latinLnBrk="0" hangingPunct="0">
              <a:lnSpc>
                <a:spcPct val="100000"/>
              </a:lnSpc>
              <a:spcBef>
                <a:spcPts val="0"/>
              </a:spcBef>
              <a:spcAft>
                <a:spcPts val="0"/>
              </a:spcAft>
              <a:buClrTx/>
              <a:buSzTx/>
              <a:buFontTx/>
              <a:buNone/>
              <a:tabLst/>
            </a:pPr>
            <a:r>
              <a:rPr lang="tr-TR" sz="1600" dirty="0">
                <a:solidFill>
                  <a:srgbClr val="FFFFF0"/>
                </a:solidFill>
                <a:latin typeface="Montserrat" panose="00000500000000000000" pitchFamily="2" charset="-94"/>
              </a:rPr>
              <a:t>En Etkili Saatler:</a:t>
            </a:r>
          </a:p>
          <a:p>
            <a:pPr marL="0" marR="0" indent="0" algn="l" defTabSz="914400" rtl="0" fontAlgn="auto" latinLnBrk="0" hangingPunct="0">
              <a:lnSpc>
                <a:spcPct val="100000"/>
              </a:lnSpc>
              <a:spcBef>
                <a:spcPts val="0"/>
              </a:spcBef>
              <a:spcAft>
                <a:spcPts val="0"/>
              </a:spcAft>
              <a:buClrTx/>
              <a:buSzTx/>
              <a:buFontTx/>
              <a:buNone/>
              <a:tabLst/>
            </a:pPr>
            <a:r>
              <a:rPr lang="tr-TR" sz="1600" dirty="0">
                <a:solidFill>
                  <a:srgbClr val="FFFFF0"/>
                </a:solidFill>
                <a:latin typeface="Montserrat" panose="00000500000000000000" pitchFamily="2" charset="-94"/>
              </a:rPr>
              <a:t>07:00 – 09:00</a:t>
            </a:r>
          </a:p>
          <a:p>
            <a:pPr marL="0" marR="0" indent="0" algn="l" defTabSz="914400" rtl="0" fontAlgn="auto" latinLnBrk="0" hangingPunct="0">
              <a:lnSpc>
                <a:spcPct val="100000"/>
              </a:lnSpc>
              <a:spcBef>
                <a:spcPts val="0"/>
              </a:spcBef>
              <a:spcAft>
                <a:spcPts val="0"/>
              </a:spcAft>
              <a:buClrTx/>
              <a:buSzTx/>
              <a:buFontTx/>
              <a:buNone/>
              <a:tabLst/>
            </a:pPr>
            <a:r>
              <a:rPr lang="tr-TR" sz="1600" dirty="0">
                <a:solidFill>
                  <a:srgbClr val="FFFFF0"/>
                </a:solidFill>
                <a:latin typeface="Montserrat" panose="00000500000000000000" pitchFamily="2" charset="-94"/>
              </a:rPr>
              <a:t>17:00 -  19.00</a:t>
            </a:r>
          </a:p>
        </p:txBody>
      </p:sp>
      <p:sp>
        <p:nvSpPr>
          <p:cNvPr id="5" name="Metin kutusu 4">
            <a:extLst>
              <a:ext uri="{FF2B5EF4-FFF2-40B4-BE49-F238E27FC236}">
                <a16:creationId xmlns:a16="http://schemas.microsoft.com/office/drawing/2014/main" id="{116E9F20-5E1B-7D04-EB3E-01F237481A35}"/>
              </a:ext>
            </a:extLst>
          </p:cNvPr>
          <p:cNvSpPr txBox="1"/>
          <p:nvPr/>
        </p:nvSpPr>
        <p:spPr>
          <a:xfrm>
            <a:off x="19507201" y="10818793"/>
            <a:ext cx="35292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tr-TR" dirty="0">
                <a:latin typeface="Montserrat" panose="00000500000000000000" pitchFamily="2" charset="-94"/>
              </a:rPr>
              <a:t>17</a:t>
            </a:r>
            <a:endParaRPr kumimoji="0" lang="tr-TR" sz="1800" b="0" i="0" u="none" strike="noStrike" cap="none" spc="0" normalizeH="0" baseline="0" dirty="0">
              <a:ln>
                <a:noFill/>
              </a:ln>
              <a:solidFill>
                <a:srgbClr val="000000"/>
              </a:solidFill>
              <a:effectLst/>
              <a:uFillTx/>
              <a:latin typeface="Montserrat" panose="00000500000000000000" pitchFamily="2" charset="-94"/>
              <a:sym typeface="Calibri"/>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TextBox 3"/>
          <p:cNvSpPr txBox="1"/>
          <p:nvPr/>
        </p:nvSpPr>
        <p:spPr>
          <a:xfrm>
            <a:off x="2438400" y="523784"/>
            <a:ext cx="14265769"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lnSpc>
                <a:spcPct val="90000"/>
              </a:lnSpc>
              <a:defRPr sz="8000" b="1">
                <a:latin typeface="Roboto"/>
                <a:ea typeface="Roboto"/>
                <a:cs typeface="Roboto"/>
                <a:sym typeface="Roboto"/>
              </a:defRPr>
            </a:lvl1pPr>
          </a:lstStyle>
          <a:p>
            <a:r>
              <a:rPr lang="tr-TR" sz="6000">
                <a:latin typeface="Lora" pitchFamily="2" charset="-94"/>
              </a:rPr>
              <a:t>Reklam Çalışmalarımız</a:t>
            </a:r>
            <a:endParaRPr sz="6000">
              <a:latin typeface="Lora" pitchFamily="2" charset="-94"/>
            </a:endParaRPr>
          </a:p>
        </p:txBody>
      </p:sp>
      <p:sp>
        <p:nvSpPr>
          <p:cNvPr id="390" name="TextBox 18"/>
          <p:cNvSpPr txBox="1"/>
          <p:nvPr/>
        </p:nvSpPr>
        <p:spPr>
          <a:xfrm>
            <a:off x="853067" y="6340475"/>
            <a:ext cx="3517724" cy="480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90000"/>
              </a:lnSpc>
              <a:defRPr sz="2800" b="1">
                <a:latin typeface="Roboto"/>
                <a:ea typeface="Roboto"/>
                <a:cs typeface="Roboto"/>
                <a:sym typeface="Roboto"/>
              </a:defRPr>
            </a:pPr>
            <a:endParaRPr/>
          </a:p>
        </p:txBody>
      </p:sp>
      <p:sp>
        <p:nvSpPr>
          <p:cNvPr id="391" name="TextBox 19"/>
          <p:cNvSpPr txBox="1"/>
          <p:nvPr/>
        </p:nvSpPr>
        <p:spPr>
          <a:xfrm>
            <a:off x="0" y="6430759"/>
            <a:ext cx="3517724" cy="402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140000"/>
              </a:lnSpc>
              <a:defRPr sz="1600">
                <a:latin typeface="Roboto light"/>
                <a:ea typeface="Roboto light"/>
                <a:cs typeface="Roboto light"/>
                <a:sym typeface="Roboto light"/>
              </a:defRPr>
            </a:pPr>
            <a:endParaRPr/>
          </a:p>
        </p:txBody>
      </p:sp>
      <p:sp>
        <p:nvSpPr>
          <p:cNvPr id="394" name="TextBox 21"/>
          <p:cNvSpPr txBox="1"/>
          <p:nvPr/>
        </p:nvSpPr>
        <p:spPr>
          <a:xfrm>
            <a:off x="5465121" y="6340475"/>
            <a:ext cx="3517723" cy="480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90000"/>
              </a:lnSpc>
              <a:defRPr sz="2800" b="1">
                <a:latin typeface="Roboto"/>
                <a:ea typeface="Roboto"/>
                <a:cs typeface="Roboto"/>
                <a:sym typeface="Roboto"/>
              </a:defRPr>
            </a:pPr>
            <a:endParaRPr lang="tr-TR"/>
          </a:p>
        </p:txBody>
      </p:sp>
      <p:sp>
        <p:nvSpPr>
          <p:cNvPr id="395" name="TextBox 22"/>
          <p:cNvSpPr txBox="1"/>
          <p:nvPr/>
        </p:nvSpPr>
        <p:spPr>
          <a:xfrm>
            <a:off x="5465121" y="7331075"/>
            <a:ext cx="3517723" cy="402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140000"/>
              </a:lnSpc>
              <a:defRPr sz="1600">
                <a:latin typeface="Roboto light"/>
                <a:ea typeface="Roboto light"/>
                <a:cs typeface="Roboto light"/>
                <a:sym typeface="Roboto light"/>
              </a:defRPr>
            </a:pPr>
            <a:endParaRPr/>
          </a:p>
        </p:txBody>
      </p:sp>
      <p:sp>
        <p:nvSpPr>
          <p:cNvPr id="397" name="TextBox 23"/>
          <p:cNvSpPr txBox="1"/>
          <p:nvPr/>
        </p:nvSpPr>
        <p:spPr>
          <a:xfrm>
            <a:off x="10077174" y="6340475"/>
            <a:ext cx="3517723" cy="480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90000"/>
              </a:lnSpc>
              <a:defRPr sz="2800" b="1">
                <a:latin typeface="Roboto"/>
                <a:ea typeface="Roboto"/>
                <a:cs typeface="Roboto"/>
                <a:sym typeface="Roboto"/>
              </a:defRPr>
            </a:pPr>
            <a:endParaRPr/>
          </a:p>
        </p:txBody>
      </p:sp>
      <p:sp>
        <p:nvSpPr>
          <p:cNvPr id="398" name="TextBox 24"/>
          <p:cNvSpPr txBox="1"/>
          <p:nvPr/>
        </p:nvSpPr>
        <p:spPr>
          <a:xfrm>
            <a:off x="10077174" y="7331075"/>
            <a:ext cx="3517723" cy="402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140000"/>
              </a:lnSpc>
              <a:defRPr sz="1600">
                <a:latin typeface="Roboto light"/>
                <a:ea typeface="Roboto light"/>
                <a:cs typeface="Roboto light"/>
                <a:sym typeface="Roboto light"/>
              </a:defRPr>
            </a:pPr>
            <a:endParaRPr/>
          </a:p>
        </p:txBody>
      </p:sp>
      <p:sp>
        <p:nvSpPr>
          <p:cNvPr id="401" name="TextBox 25"/>
          <p:cNvSpPr txBox="1"/>
          <p:nvPr/>
        </p:nvSpPr>
        <p:spPr>
          <a:xfrm>
            <a:off x="14689227" y="6340475"/>
            <a:ext cx="3517724" cy="480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90000"/>
              </a:lnSpc>
              <a:defRPr sz="2800" b="1">
                <a:latin typeface="Roboto"/>
                <a:ea typeface="Roboto"/>
                <a:cs typeface="Roboto"/>
                <a:sym typeface="Roboto"/>
              </a:defRPr>
            </a:pPr>
            <a:endParaRPr/>
          </a:p>
        </p:txBody>
      </p:sp>
      <p:sp>
        <p:nvSpPr>
          <p:cNvPr id="402" name="TextBox 26"/>
          <p:cNvSpPr txBox="1"/>
          <p:nvPr/>
        </p:nvSpPr>
        <p:spPr>
          <a:xfrm>
            <a:off x="14689227" y="7331075"/>
            <a:ext cx="3517724" cy="402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140000"/>
              </a:lnSpc>
              <a:defRPr sz="1600">
                <a:latin typeface="Roboto light"/>
                <a:ea typeface="Roboto light"/>
                <a:cs typeface="Roboto light"/>
                <a:sym typeface="Roboto light"/>
              </a:defRPr>
            </a:pPr>
            <a:endParaRPr/>
          </a:p>
        </p:txBody>
      </p:sp>
      <p:grpSp>
        <p:nvGrpSpPr>
          <p:cNvPr id="405" name="Google Shape;221;p31"/>
          <p:cNvGrpSpPr/>
          <p:nvPr/>
        </p:nvGrpSpPr>
        <p:grpSpPr>
          <a:xfrm>
            <a:off x="16041792" y="4239852"/>
            <a:ext cx="826185" cy="842892"/>
            <a:chOff x="0" y="0"/>
            <a:chExt cx="826183" cy="842890"/>
          </a:xfrm>
        </p:grpSpPr>
        <p:sp>
          <p:nvSpPr>
            <p:cNvPr id="403" name="Google Shape;222;p31"/>
            <p:cNvSpPr/>
            <p:nvPr/>
          </p:nvSpPr>
          <p:spPr>
            <a:xfrm>
              <a:off x="167673" y="733703"/>
              <a:ext cx="494703" cy="109188"/>
            </a:xfrm>
            <a:custGeom>
              <a:avLst/>
              <a:gdLst/>
              <a:ahLst/>
              <a:cxnLst>
                <a:cxn ang="0">
                  <a:pos x="wd2" y="hd2"/>
                </a:cxn>
                <a:cxn ang="5400000">
                  <a:pos x="wd2" y="hd2"/>
                </a:cxn>
                <a:cxn ang="10800000">
                  <a:pos x="wd2" y="hd2"/>
                </a:cxn>
                <a:cxn ang="16200000">
                  <a:pos x="wd2" y="hd2"/>
                </a:cxn>
              </a:cxnLst>
              <a:rect l="0" t="0" r="r" b="b"/>
              <a:pathLst>
                <a:path w="21600" h="21600" extrusionOk="0">
                  <a:moveTo>
                    <a:pt x="2379" y="0"/>
                  </a:moveTo>
                  <a:cubicBezTo>
                    <a:pt x="1008" y="0"/>
                    <a:pt x="0" y="4554"/>
                    <a:pt x="0" y="11188"/>
                  </a:cubicBezTo>
                  <a:lnTo>
                    <a:pt x="0" y="16164"/>
                  </a:lnTo>
                  <a:cubicBezTo>
                    <a:pt x="0" y="19481"/>
                    <a:pt x="549" y="21561"/>
                    <a:pt x="1191" y="21561"/>
                  </a:cubicBezTo>
                  <a:lnTo>
                    <a:pt x="20412" y="21561"/>
                  </a:lnTo>
                  <a:cubicBezTo>
                    <a:pt x="20464" y="21587"/>
                    <a:pt x="20516" y="21600"/>
                    <a:pt x="20569" y="21600"/>
                  </a:cubicBezTo>
                  <a:cubicBezTo>
                    <a:pt x="21208" y="21600"/>
                    <a:pt x="21600" y="19244"/>
                    <a:pt x="21600" y="16164"/>
                  </a:cubicBezTo>
                  <a:lnTo>
                    <a:pt x="21600" y="11188"/>
                  </a:lnTo>
                  <a:cubicBezTo>
                    <a:pt x="21600" y="4976"/>
                    <a:pt x="20595" y="0"/>
                    <a:pt x="19221"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sp>
          <p:nvSpPr>
            <p:cNvPr id="404" name="Google Shape;223;p31"/>
            <p:cNvSpPr/>
            <p:nvPr/>
          </p:nvSpPr>
          <p:spPr>
            <a:xfrm>
              <a:off x="0" y="0"/>
              <a:ext cx="826184" cy="677081"/>
            </a:xfrm>
            <a:custGeom>
              <a:avLst/>
              <a:gdLst/>
              <a:ahLst/>
              <a:cxnLst>
                <a:cxn ang="0">
                  <a:pos x="wd2" y="hd2"/>
                </a:cxn>
                <a:cxn ang="5400000">
                  <a:pos x="wd2" y="hd2"/>
                </a:cxn>
                <a:cxn ang="10800000">
                  <a:pos x="wd2" y="hd2"/>
                </a:cxn>
                <a:cxn ang="16200000">
                  <a:pos x="wd2" y="hd2"/>
                </a:cxn>
              </a:cxnLst>
              <a:rect l="0" t="0" r="r" b="b"/>
              <a:pathLst>
                <a:path w="21553" h="21600" extrusionOk="0">
                  <a:moveTo>
                    <a:pt x="20178" y="3411"/>
                  </a:moveTo>
                  <a:lnTo>
                    <a:pt x="20178" y="6151"/>
                  </a:lnTo>
                  <a:cubicBezTo>
                    <a:pt x="20178" y="8359"/>
                    <a:pt x="18757" y="10299"/>
                    <a:pt x="16952" y="10433"/>
                  </a:cubicBezTo>
                  <a:cubicBezTo>
                    <a:pt x="17170" y="9630"/>
                    <a:pt x="17280" y="8760"/>
                    <a:pt x="17280" y="7890"/>
                  </a:cubicBezTo>
                  <a:lnTo>
                    <a:pt x="17280" y="3411"/>
                  </a:lnTo>
                  <a:close/>
                  <a:moveTo>
                    <a:pt x="4374" y="3477"/>
                  </a:moveTo>
                  <a:lnTo>
                    <a:pt x="4374" y="7890"/>
                  </a:lnTo>
                  <a:cubicBezTo>
                    <a:pt x="4374" y="8828"/>
                    <a:pt x="4539" y="9630"/>
                    <a:pt x="4702" y="10499"/>
                  </a:cubicBezTo>
                  <a:cubicBezTo>
                    <a:pt x="2953" y="10299"/>
                    <a:pt x="1531" y="8493"/>
                    <a:pt x="1531" y="6151"/>
                  </a:cubicBezTo>
                  <a:lnTo>
                    <a:pt x="1531" y="3477"/>
                  </a:lnTo>
                  <a:close/>
                  <a:moveTo>
                    <a:pt x="10718" y="3343"/>
                  </a:moveTo>
                  <a:cubicBezTo>
                    <a:pt x="10991" y="3343"/>
                    <a:pt x="11265" y="3545"/>
                    <a:pt x="11375" y="3878"/>
                  </a:cubicBezTo>
                  <a:lnTo>
                    <a:pt x="12031" y="5617"/>
                  </a:lnTo>
                  <a:lnTo>
                    <a:pt x="13615" y="5884"/>
                  </a:lnTo>
                  <a:cubicBezTo>
                    <a:pt x="13890" y="5952"/>
                    <a:pt x="14108" y="6151"/>
                    <a:pt x="14162" y="6419"/>
                  </a:cubicBezTo>
                  <a:cubicBezTo>
                    <a:pt x="14490" y="6820"/>
                    <a:pt x="14436" y="7221"/>
                    <a:pt x="14218" y="7355"/>
                  </a:cubicBezTo>
                  <a:lnTo>
                    <a:pt x="13069" y="8694"/>
                  </a:lnTo>
                  <a:lnTo>
                    <a:pt x="13343" y="10632"/>
                  </a:lnTo>
                  <a:cubicBezTo>
                    <a:pt x="13397" y="10968"/>
                    <a:pt x="13287" y="11301"/>
                    <a:pt x="13069" y="11503"/>
                  </a:cubicBezTo>
                  <a:cubicBezTo>
                    <a:pt x="12933" y="11585"/>
                    <a:pt x="12779" y="11643"/>
                    <a:pt x="12614" y="11643"/>
                  </a:cubicBezTo>
                  <a:cubicBezTo>
                    <a:pt x="12513" y="11643"/>
                    <a:pt x="12407" y="11619"/>
                    <a:pt x="12303" y="11568"/>
                  </a:cubicBezTo>
                  <a:lnTo>
                    <a:pt x="10882" y="10632"/>
                  </a:lnTo>
                  <a:lnTo>
                    <a:pt x="9460" y="11568"/>
                  </a:lnTo>
                  <a:cubicBezTo>
                    <a:pt x="9337" y="11630"/>
                    <a:pt x="9214" y="11662"/>
                    <a:pt x="9095" y="11662"/>
                  </a:cubicBezTo>
                  <a:cubicBezTo>
                    <a:pt x="8951" y="11662"/>
                    <a:pt x="8814" y="11613"/>
                    <a:pt x="8695" y="11503"/>
                  </a:cubicBezTo>
                  <a:cubicBezTo>
                    <a:pt x="8476" y="11301"/>
                    <a:pt x="8366" y="10968"/>
                    <a:pt x="8420" y="10632"/>
                  </a:cubicBezTo>
                  <a:lnTo>
                    <a:pt x="8695" y="8694"/>
                  </a:lnTo>
                  <a:lnTo>
                    <a:pt x="7545" y="7355"/>
                  </a:lnTo>
                  <a:cubicBezTo>
                    <a:pt x="7327" y="7088"/>
                    <a:pt x="7273" y="6820"/>
                    <a:pt x="7327" y="6419"/>
                  </a:cubicBezTo>
                  <a:cubicBezTo>
                    <a:pt x="7382" y="6151"/>
                    <a:pt x="7655" y="5884"/>
                    <a:pt x="7873" y="5884"/>
                  </a:cubicBezTo>
                  <a:lnTo>
                    <a:pt x="9460" y="5617"/>
                  </a:lnTo>
                  <a:lnTo>
                    <a:pt x="10116" y="3878"/>
                  </a:lnTo>
                  <a:cubicBezTo>
                    <a:pt x="10281" y="3545"/>
                    <a:pt x="10444" y="3343"/>
                    <a:pt x="10718" y="3343"/>
                  </a:cubicBezTo>
                  <a:close/>
                  <a:moveTo>
                    <a:pt x="5086" y="0"/>
                  </a:moveTo>
                  <a:cubicBezTo>
                    <a:pt x="4648" y="0"/>
                    <a:pt x="4374" y="401"/>
                    <a:pt x="4374" y="868"/>
                  </a:cubicBezTo>
                  <a:lnTo>
                    <a:pt x="4374" y="1806"/>
                  </a:lnTo>
                  <a:lnTo>
                    <a:pt x="765" y="1806"/>
                  </a:lnTo>
                  <a:cubicBezTo>
                    <a:pt x="328" y="1806"/>
                    <a:pt x="0" y="2208"/>
                    <a:pt x="0" y="2609"/>
                  </a:cubicBezTo>
                  <a:lnTo>
                    <a:pt x="0" y="6151"/>
                  </a:lnTo>
                  <a:cubicBezTo>
                    <a:pt x="0" y="9562"/>
                    <a:pt x="2241" y="12237"/>
                    <a:pt x="5086" y="12237"/>
                  </a:cubicBezTo>
                  <a:lnTo>
                    <a:pt x="5414" y="12237"/>
                  </a:lnTo>
                  <a:cubicBezTo>
                    <a:pt x="6179" y="13642"/>
                    <a:pt x="7327" y="14712"/>
                    <a:pt x="8639" y="15315"/>
                  </a:cubicBezTo>
                  <a:lnTo>
                    <a:pt x="8639" y="18055"/>
                  </a:lnTo>
                  <a:cubicBezTo>
                    <a:pt x="7820" y="18055"/>
                    <a:pt x="7164" y="18792"/>
                    <a:pt x="7164" y="19862"/>
                  </a:cubicBezTo>
                  <a:lnTo>
                    <a:pt x="7164" y="21600"/>
                  </a:lnTo>
                  <a:lnTo>
                    <a:pt x="14381" y="21600"/>
                  </a:lnTo>
                  <a:lnTo>
                    <a:pt x="14381" y="19862"/>
                  </a:lnTo>
                  <a:cubicBezTo>
                    <a:pt x="14381" y="18858"/>
                    <a:pt x="13725" y="18055"/>
                    <a:pt x="12905" y="18055"/>
                  </a:cubicBezTo>
                  <a:lnTo>
                    <a:pt x="12905" y="15315"/>
                  </a:lnTo>
                  <a:cubicBezTo>
                    <a:pt x="14218" y="14712"/>
                    <a:pt x="15367" y="13642"/>
                    <a:pt x="16132" y="12237"/>
                  </a:cubicBezTo>
                  <a:lnTo>
                    <a:pt x="16460" y="12237"/>
                  </a:lnTo>
                  <a:cubicBezTo>
                    <a:pt x="19304" y="12237"/>
                    <a:pt x="21546" y="9497"/>
                    <a:pt x="21546" y="6151"/>
                  </a:cubicBezTo>
                  <a:lnTo>
                    <a:pt x="21546" y="2609"/>
                  </a:lnTo>
                  <a:cubicBezTo>
                    <a:pt x="21600" y="2074"/>
                    <a:pt x="21327" y="1806"/>
                    <a:pt x="20944" y="1806"/>
                  </a:cubicBezTo>
                  <a:lnTo>
                    <a:pt x="17280" y="1806"/>
                  </a:lnTo>
                  <a:lnTo>
                    <a:pt x="17280" y="868"/>
                  </a:lnTo>
                  <a:cubicBezTo>
                    <a:pt x="17280" y="333"/>
                    <a:pt x="16952" y="0"/>
                    <a:pt x="16570"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grpSp>
      <p:grpSp>
        <p:nvGrpSpPr>
          <p:cNvPr id="409" name="Google Shape;211;p31"/>
          <p:cNvGrpSpPr/>
          <p:nvPr/>
        </p:nvGrpSpPr>
        <p:grpSpPr>
          <a:xfrm>
            <a:off x="7008696" y="4186640"/>
            <a:ext cx="5329479" cy="911859"/>
            <a:chOff x="0" y="-24025"/>
            <a:chExt cx="5552364" cy="898425"/>
          </a:xfrm>
        </p:grpSpPr>
        <p:sp>
          <p:nvSpPr>
            <p:cNvPr id="406" name="Google Shape;212;p31"/>
            <p:cNvSpPr/>
            <p:nvPr/>
          </p:nvSpPr>
          <p:spPr>
            <a:xfrm>
              <a:off x="5024394" y="-24025"/>
              <a:ext cx="527970" cy="530111"/>
            </a:xfrm>
            <a:custGeom>
              <a:avLst/>
              <a:gdLst/>
              <a:ahLst/>
              <a:cxnLst>
                <a:cxn ang="0">
                  <a:pos x="wd2" y="hd2"/>
                </a:cxn>
                <a:cxn ang="5400000">
                  <a:pos x="wd2" y="hd2"/>
                </a:cxn>
                <a:cxn ang="10800000">
                  <a:pos x="wd2" y="hd2"/>
                </a:cxn>
                <a:cxn ang="16200000">
                  <a:pos x="wd2" y="hd2"/>
                </a:cxn>
              </a:cxnLst>
              <a:rect l="0" t="0" r="r" b="b"/>
              <a:pathLst>
                <a:path w="21178" h="21600" extrusionOk="0">
                  <a:moveTo>
                    <a:pt x="16591" y="0"/>
                  </a:moveTo>
                  <a:cubicBezTo>
                    <a:pt x="16319" y="0"/>
                    <a:pt x="16040" y="104"/>
                    <a:pt x="15806" y="342"/>
                  </a:cubicBezTo>
                  <a:lnTo>
                    <a:pt x="11291" y="4928"/>
                  </a:lnTo>
                  <a:cubicBezTo>
                    <a:pt x="11117" y="5191"/>
                    <a:pt x="10943" y="5368"/>
                    <a:pt x="10943" y="5634"/>
                  </a:cubicBezTo>
                  <a:lnTo>
                    <a:pt x="10422" y="9252"/>
                  </a:lnTo>
                  <a:lnTo>
                    <a:pt x="4777" y="14983"/>
                  </a:lnTo>
                  <a:cubicBezTo>
                    <a:pt x="4342" y="14807"/>
                    <a:pt x="3821" y="14631"/>
                    <a:pt x="3388" y="14631"/>
                  </a:cubicBezTo>
                  <a:cubicBezTo>
                    <a:pt x="1477" y="14631"/>
                    <a:pt x="0" y="16221"/>
                    <a:pt x="0" y="18161"/>
                  </a:cubicBezTo>
                  <a:cubicBezTo>
                    <a:pt x="0" y="20189"/>
                    <a:pt x="1477" y="21600"/>
                    <a:pt x="3388" y="21600"/>
                  </a:cubicBezTo>
                  <a:cubicBezTo>
                    <a:pt x="5210" y="21600"/>
                    <a:pt x="6773" y="20102"/>
                    <a:pt x="6773" y="18161"/>
                  </a:cubicBezTo>
                  <a:cubicBezTo>
                    <a:pt x="6773" y="17632"/>
                    <a:pt x="6599" y="17190"/>
                    <a:pt x="6425" y="16750"/>
                  </a:cubicBezTo>
                  <a:lnTo>
                    <a:pt x="12071" y="11016"/>
                  </a:lnTo>
                  <a:lnTo>
                    <a:pt x="15632" y="10486"/>
                  </a:lnTo>
                  <a:cubicBezTo>
                    <a:pt x="15806" y="10486"/>
                    <a:pt x="16065" y="10397"/>
                    <a:pt x="16327" y="10134"/>
                  </a:cubicBezTo>
                  <a:lnTo>
                    <a:pt x="20842" y="5544"/>
                  </a:lnTo>
                  <a:cubicBezTo>
                    <a:pt x="21600" y="4777"/>
                    <a:pt x="20972" y="3511"/>
                    <a:pt x="19985" y="3511"/>
                  </a:cubicBezTo>
                  <a:cubicBezTo>
                    <a:pt x="19954" y="3511"/>
                    <a:pt x="19921" y="3514"/>
                    <a:pt x="19888" y="3517"/>
                  </a:cubicBezTo>
                  <a:lnTo>
                    <a:pt x="17369" y="3870"/>
                  </a:lnTo>
                  <a:lnTo>
                    <a:pt x="17716" y="1310"/>
                  </a:lnTo>
                  <a:cubicBezTo>
                    <a:pt x="17837" y="568"/>
                    <a:pt x="17234" y="0"/>
                    <a:pt x="16591"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sp>
          <p:nvSpPr>
            <p:cNvPr id="407" name="Google Shape;213;p31"/>
            <p:cNvSpPr/>
            <p:nvPr/>
          </p:nvSpPr>
          <p:spPr>
            <a:xfrm>
              <a:off x="284427" y="295867"/>
              <a:ext cx="513137" cy="510938"/>
            </a:xfrm>
            <a:custGeom>
              <a:avLst/>
              <a:gdLst/>
              <a:ahLst/>
              <a:cxnLst>
                <a:cxn ang="0">
                  <a:pos x="wd2" y="hd2"/>
                </a:cxn>
                <a:cxn ang="5400000">
                  <a:pos x="wd2" y="hd2"/>
                </a:cxn>
                <a:cxn ang="10800000">
                  <a:pos x="wd2" y="hd2"/>
                </a:cxn>
                <a:cxn ang="16200000">
                  <a:pos x="wd2" y="hd2"/>
                </a:cxn>
              </a:cxnLst>
              <a:rect l="0" t="0" r="r" b="b"/>
              <a:pathLst>
                <a:path w="21600" h="21600" extrusionOk="0">
                  <a:moveTo>
                    <a:pt x="10755" y="0"/>
                  </a:moveTo>
                  <a:cubicBezTo>
                    <a:pt x="4831" y="0"/>
                    <a:pt x="0" y="4849"/>
                    <a:pt x="0" y="10892"/>
                  </a:cubicBezTo>
                  <a:cubicBezTo>
                    <a:pt x="0" y="16838"/>
                    <a:pt x="4738" y="21600"/>
                    <a:pt x="10755" y="21600"/>
                  </a:cubicBezTo>
                  <a:cubicBezTo>
                    <a:pt x="16677" y="21600"/>
                    <a:pt x="21600" y="16838"/>
                    <a:pt x="21600" y="10892"/>
                  </a:cubicBezTo>
                  <a:cubicBezTo>
                    <a:pt x="21600" y="9151"/>
                    <a:pt x="21236" y="7687"/>
                    <a:pt x="20596" y="6223"/>
                  </a:cubicBezTo>
                  <a:lnTo>
                    <a:pt x="16859" y="9976"/>
                  </a:lnTo>
                  <a:cubicBezTo>
                    <a:pt x="16859" y="10159"/>
                    <a:pt x="16951" y="10525"/>
                    <a:pt x="16951" y="10799"/>
                  </a:cubicBezTo>
                  <a:cubicBezTo>
                    <a:pt x="16951" y="14093"/>
                    <a:pt x="14218" y="16838"/>
                    <a:pt x="10937" y="16838"/>
                  </a:cubicBezTo>
                  <a:cubicBezTo>
                    <a:pt x="7564" y="16838"/>
                    <a:pt x="4831" y="14093"/>
                    <a:pt x="4831" y="10799"/>
                  </a:cubicBezTo>
                  <a:cubicBezTo>
                    <a:pt x="5013" y="7411"/>
                    <a:pt x="7564" y="4666"/>
                    <a:pt x="10937" y="4666"/>
                  </a:cubicBezTo>
                  <a:cubicBezTo>
                    <a:pt x="11209" y="4666"/>
                    <a:pt x="11484" y="4666"/>
                    <a:pt x="11666" y="4849"/>
                  </a:cubicBezTo>
                  <a:lnTo>
                    <a:pt x="15493" y="1005"/>
                  </a:lnTo>
                  <a:cubicBezTo>
                    <a:pt x="14125" y="366"/>
                    <a:pt x="12485" y="0"/>
                    <a:pt x="10755"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sp>
          <p:nvSpPr>
            <p:cNvPr id="408" name="Google Shape;214;p31"/>
            <p:cNvSpPr/>
            <p:nvPr/>
          </p:nvSpPr>
          <p:spPr>
            <a:xfrm>
              <a:off x="0" y="19173"/>
              <a:ext cx="855227" cy="855227"/>
            </a:xfrm>
            <a:custGeom>
              <a:avLst/>
              <a:gdLst/>
              <a:ahLst/>
              <a:cxnLst>
                <a:cxn ang="0">
                  <a:pos x="wd2" y="hd2"/>
                </a:cxn>
                <a:cxn ang="5400000">
                  <a:pos x="wd2" y="hd2"/>
                </a:cxn>
                <a:cxn ang="10800000">
                  <a:pos x="wd2" y="hd2"/>
                </a:cxn>
                <a:cxn ang="16200000">
                  <a:pos x="wd2" y="hd2"/>
                </a:cxn>
              </a:cxnLst>
              <a:rect l="0" t="0" r="r" b="b"/>
              <a:pathLst>
                <a:path w="21600" h="21600" extrusionOk="0">
                  <a:moveTo>
                    <a:pt x="10882" y="0"/>
                  </a:moveTo>
                  <a:cubicBezTo>
                    <a:pt x="4813" y="0"/>
                    <a:pt x="0" y="4867"/>
                    <a:pt x="0" y="10827"/>
                  </a:cubicBezTo>
                  <a:cubicBezTo>
                    <a:pt x="0" y="16733"/>
                    <a:pt x="4867" y="21600"/>
                    <a:pt x="10827" y="21600"/>
                  </a:cubicBezTo>
                  <a:cubicBezTo>
                    <a:pt x="16787" y="21600"/>
                    <a:pt x="21600" y="16733"/>
                    <a:pt x="21600" y="10827"/>
                  </a:cubicBezTo>
                  <a:cubicBezTo>
                    <a:pt x="21600" y="9242"/>
                    <a:pt x="21272" y="7656"/>
                    <a:pt x="20616" y="6234"/>
                  </a:cubicBezTo>
                  <a:lnTo>
                    <a:pt x="20069" y="6781"/>
                  </a:lnTo>
                  <a:cubicBezTo>
                    <a:pt x="19686" y="7109"/>
                    <a:pt x="19302" y="7328"/>
                    <a:pt x="18811" y="7382"/>
                  </a:cubicBezTo>
                  <a:lnTo>
                    <a:pt x="18045" y="7547"/>
                  </a:lnTo>
                  <a:cubicBezTo>
                    <a:pt x="18537" y="8531"/>
                    <a:pt x="18755" y="9624"/>
                    <a:pt x="18755" y="10827"/>
                  </a:cubicBezTo>
                  <a:cubicBezTo>
                    <a:pt x="18755" y="15202"/>
                    <a:pt x="15202" y="18646"/>
                    <a:pt x="10882" y="18646"/>
                  </a:cubicBezTo>
                  <a:cubicBezTo>
                    <a:pt x="6562" y="18646"/>
                    <a:pt x="3008" y="15093"/>
                    <a:pt x="3008" y="10827"/>
                  </a:cubicBezTo>
                  <a:cubicBezTo>
                    <a:pt x="3008" y="6453"/>
                    <a:pt x="6562" y="2899"/>
                    <a:pt x="10882" y="2899"/>
                  </a:cubicBezTo>
                  <a:cubicBezTo>
                    <a:pt x="12030" y="2899"/>
                    <a:pt x="13123" y="3117"/>
                    <a:pt x="14163" y="3555"/>
                  </a:cubicBezTo>
                  <a:lnTo>
                    <a:pt x="14326" y="2789"/>
                  </a:lnTo>
                  <a:cubicBezTo>
                    <a:pt x="14381" y="2352"/>
                    <a:pt x="14600" y="1914"/>
                    <a:pt x="14928" y="1586"/>
                  </a:cubicBezTo>
                  <a:lnTo>
                    <a:pt x="15475" y="1040"/>
                  </a:lnTo>
                  <a:cubicBezTo>
                    <a:pt x="14053" y="328"/>
                    <a:pt x="12523" y="0"/>
                    <a:pt x="10882"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grpSp>
      <p:grpSp>
        <p:nvGrpSpPr>
          <p:cNvPr id="416" name="object 12"/>
          <p:cNvGrpSpPr/>
          <p:nvPr/>
        </p:nvGrpSpPr>
        <p:grpSpPr>
          <a:xfrm>
            <a:off x="11347977" y="4163690"/>
            <a:ext cx="971773" cy="995199"/>
            <a:chOff x="0" y="0"/>
            <a:chExt cx="971771" cy="995197"/>
          </a:xfrm>
        </p:grpSpPr>
        <p:sp>
          <p:nvSpPr>
            <p:cNvPr id="410" name="Shape"/>
            <p:cNvSpPr/>
            <p:nvPr/>
          </p:nvSpPr>
          <p:spPr>
            <a:xfrm>
              <a:off x="226023" y="190872"/>
              <a:ext cx="500141" cy="804326"/>
            </a:xfrm>
            <a:custGeom>
              <a:avLst/>
              <a:gdLst/>
              <a:ahLst/>
              <a:cxnLst>
                <a:cxn ang="0">
                  <a:pos x="wd2" y="hd2"/>
                </a:cxn>
                <a:cxn ang="5400000">
                  <a:pos x="wd2" y="hd2"/>
                </a:cxn>
                <a:cxn ang="10800000">
                  <a:pos x="wd2" y="hd2"/>
                </a:cxn>
                <a:cxn ang="16200000">
                  <a:pos x="wd2" y="hd2"/>
                </a:cxn>
              </a:cxnLst>
              <a:rect l="0" t="0" r="r" b="b"/>
              <a:pathLst>
                <a:path w="21600" h="21600" extrusionOk="0">
                  <a:moveTo>
                    <a:pt x="11234" y="0"/>
                  </a:moveTo>
                  <a:lnTo>
                    <a:pt x="11211" y="0"/>
                  </a:lnTo>
                  <a:lnTo>
                    <a:pt x="7672" y="356"/>
                  </a:lnTo>
                  <a:lnTo>
                    <a:pt x="4594" y="1347"/>
                  </a:lnTo>
                  <a:lnTo>
                    <a:pt x="2166" y="2857"/>
                  </a:lnTo>
                  <a:lnTo>
                    <a:pt x="573" y="4770"/>
                  </a:lnTo>
                  <a:lnTo>
                    <a:pt x="0" y="6971"/>
                  </a:lnTo>
                  <a:lnTo>
                    <a:pt x="369" y="8829"/>
                  </a:lnTo>
                  <a:lnTo>
                    <a:pt x="1313" y="10559"/>
                  </a:lnTo>
                  <a:lnTo>
                    <a:pt x="2586" y="12148"/>
                  </a:lnTo>
                  <a:lnTo>
                    <a:pt x="3944" y="13583"/>
                  </a:lnTo>
                  <a:lnTo>
                    <a:pt x="4765" y="14438"/>
                  </a:lnTo>
                  <a:lnTo>
                    <a:pt x="5468" y="15241"/>
                  </a:lnTo>
                  <a:lnTo>
                    <a:pt x="5959" y="15963"/>
                  </a:lnTo>
                  <a:lnTo>
                    <a:pt x="6144" y="16577"/>
                  </a:lnTo>
                  <a:lnTo>
                    <a:pt x="6201" y="17497"/>
                  </a:lnTo>
                  <a:lnTo>
                    <a:pt x="6201" y="17553"/>
                  </a:lnTo>
                  <a:lnTo>
                    <a:pt x="6107" y="17658"/>
                  </a:lnTo>
                  <a:lnTo>
                    <a:pt x="6053" y="17777"/>
                  </a:lnTo>
                  <a:lnTo>
                    <a:pt x="6053" y="18180"/>
                  </a:lnTo>
                  <a:lnTo>
                    <a:pt x="6672" y="18299"/>
                  </a:lnTo>
                  <a:lnTo>
                    <a:pt x="6641" y="18791"/>
                  </a:lnTo>
                  <a:lnTo>
                    <a:pt x="5380" y="18926"/>
                  </a:lnTo>
                  <a:lnTo>
                    <a:pt x="5380" y="19831"/>
                  </a:lnTo>
                  <a:lnTo>
                    <a:pt x="6734" y="19919"/>
                  </a:lnTo>
                  <a:lnTo>
                    <a:pt x="6734" y="20485"/>
                  </a:lnTo>
                  <a:lnTo>
                    <a:pt x="6053" y="20572"/>
                  </a:lnTo>
                  <a:lnTo>
                    <a:pt x="6053" y="21271"/>
                  </a:lnTo>
                  <a:lnTo>
                    <a:pt x="6582" y="21600"/>
                  </a:lnTo>
                  <a:lnTo>
                    <a:pt x="15864" y="21600"/>
                  </a:lnTo>
                  <a:lnTo>
                    <a:pt x="16393" y="21271"/>
                  </a:lnTo>
                  <a:lnTo>
                    <a:pt x="16393" y="20865"/>
                  </a:lnTo>
                  <a:lnTo>
                    <a:pt x="15846" y="20500"/>
                  </a:lnTo>
                  <a:lnTo>
                    <a:pt x="14507" y="20293"/>
                  </a:lnTo>
                  <a:lnTo>
                    <a:pt x="12826" y="20203"/>
                  </a:lnTo>
                  <a:lnTo>
                    <a:pt x="11254" y="20187"/>
                  </a:lnTo>
                  <a:lnTo>
                    <a:pt x="13000" y="20126"/>
                  </a:lnTo>
                  <a:lnTo>
                    <a:pt x="14906" y="19991"/>
                  </a:lnTo>
                  <a:lnTo>
                    <a:pt x="16438" y="19750"/>
                  </a:lnTo>
                  <a:lnTo>
                    <a:pt x="17068" y="19373"/>
                  </a:lnTo>
                  <a:lnTo>
                    <a:pt x="15920" y="18898"/>
                  </a:lnTo>
                  <a:lnTo>
                    <a:pt x="13395" y="18651"/>
                  </a:lnTo>
                  <a:lnTo>
                    <a:pt x="10870" y="18559"/>
                  </a:lnTo>
                  <a:lnTo>
                    <a:pt x="9722" y="18544"/>
                  </a:lnTo>
                  <a:lnTo>
                    <a:pt x="13579" y="18540"/>
                  </a:lnTo>
                  <a:lnTo>
                    <a:pt x="15559" y="18471"/>
                  </a:lnTo>
                  <a:lnTo>
                    <a:pt x="16289" y="18280"/>
                  </a:lnTo>
                  <a:lnTo>
                    <a:pt x="16393" y="17905"/>
                  </a:lnTo>
                  <a:lnTo>
                    <a:pt x="16393" y="17777"/>
                  </a:lnTo>
                  <a:lnTo>
                    <a:pt x="16339" y="17658"/>
                  </a:lnTo>
                  <a:lnTo>
                    <a:pt x="16245" y="17553"/>
                  </a:lnTo>
                  <a:lnTo>
                    <a:pt x="16245" y="17497"/>
                  </a:lnTo>
                  <a:lnTo>
                    <a:pt x="16946" y="15296"/>
                  </a:lnTo>
                  <a:lnTo>
                    <a:pt x="18185" y="13957"/>
                  </a:lnTo>
                  <a:lnTo>
                    <a:pt x="9444" y="13957"/>
                  </a:lnTo>
                  <a:lnTo>
                    <a:pt x="9396" y="13950"/>
                  </a:lnTo>
                  <a:lnTo>
                    <a:pt x="9215" y="13887"/>
                  </a:lnTo>
                  <a:lnTo>
                    <a:pt x="9158" y="13786"/>
                  </a:lnTo>
                  <a:lnTo>
                    <a:pt x="11741" y="9874"/>
                  </a:lnTo>
                  <a:lnTo>
                    <a:pt x="8336" y="9867"/>
                  </a:lnTo>
                  <a:lnTo>
                    <a:pt x="8239" y="9834"/>
                  </a:lnTo>
                  <a:lnTo>
                    <a:pt x="8130" y="9725"/>
                  </a:lnTo>
                  <a:lnTo>
                    <a:pt x="8122" y="9658"/>
                  </a:lnTo>
                  <a:lnTo>
                    <a:pt x="11966" y="4549"/>
                  </a:lnTo>
                  <a:lnTo>
                    <a:pt x="12016" y="4484"/>
                  </a:lnTo>
                  <a:lnTo>
                    <a:pt x="12122" y="4442"/>
                  </a:lnTo>
                  <a:lnTo>
                    <a:pt x="21600" y="4442"/>
                  </a:lnTo>
                  <a:lnTo>
                    <a:pt x="20280" y="2857"/>
                  </a:lnTo>
                  <a:lnTo>
                    <a:pt x="17852" y="1347"/>
                  </a:lnTo>
                  <a:lnTo>
                    <a:pt x="14774" y="356"/>
                  </a:lnTo>
                  <a:lnTo>
                    <a:pt x="11234"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411" name="Shape"/>
            <p:cNvSpPr/>
            <p:nvPr/>
          </p:nvSpPr>
          <p:spPr>
            <a:xfrm>
              <a:off x="448064" y="356274"/>
              <a:ext cx="297682" cy="354337"/>
            </a:xfrm>
            <a:custGeom>
              <a:avLst/>
              <a:gdLst/>
              <a:ahLst/>
              <a:cxnLst>
                <a:cxn ang="0">
                  <a:pos x="wd2" y="hd2"/>
                </a:cxn>
                <a:cxn ang="5400000">
                  <a:pos x="wd2" y="hd2"/>
                </a:cxn>
                <a:cxn ang="10800000">
                  <a:pos x="wd2" y="hd2"/>
                </a:cxn>
                <a:cxn ang="16200000">
                  <a:pos x="wd2" y="hd2"/>
                </a:cxn>
              </a:cxnLst>
              <a:rect l="0" t="0" r="r" b="b"/>
              <a:pathLst>
                <a:path w="21600" h="21600" extrusionOk="0">
                  <a:moveTo>
                    <a:pt x="20179" y="0"/>
                  </a:moveTo>
                  <a:lnTo>
                    <a:pt x="9739" y="0"/>
                  </a:lnTo>
                  <a:lnTo>
                    <a:pt x="9908" y="80"/>
                  </a:lnTo>
                  <a:lnTo>
                    <a:pt x="10089" y="343"/>
                  </a:lnTo>
                  <a:lnTo>
                    <a:pt x="10089" y="504"/>
                  </a:lnTo>
                  <a:lnTo>
                    <a:pt x="3803" y="9711"/>
                  </a:lnTo>
                  <a:lnTo>
                    <a:pt x="9431" y="9711"/>
                  </a:lnTo>
                  <a:lnTo>
                    <a:pt x="9607" y="9800"/>
                  </a:lnTo>
                  <a:lnTo>
                    <a:pt x="9780" y="10083"/>
                  </a:lnTo>
                  <a:lnTo>
                    <a:pt x="9766" y="10254"/>
                  </a:lnTo>
                  <a:lnTo>
                    <a:pt x="154" y="21537"/>
                  </a:lnTo>
                  <a:lnTo>
                    <a:pt x="0" y="21600"/>
                  </a:lnTo>
                  <a:lnTo>
                    <a:pt x="14441" y="21600"/>
                  </a:lnTo>
                  <a:lnTo>
                    <a:pt x="17203" y="17722"/>
                  </a:lnTo>
                  <a:lnTo>
                    <a:pt x="20972" y="10107"/>
                  </a:lnTo>
                  <a:lnTo>
                    <a:pt x="21600" y="5741"/>
                  </a:lnTo>
                  <a:lnTo>
                    <a:pt x="20638" y="745"/>
                  </a:lnTo>
                  <a:lnTo>
                    <a:pt x="20179"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412" name="Shape"/>
            <p:cNvSpPr/>
            <p:nvPr/>
          </p:nvSpPr>
          <p:spPr>
            <a:xfrm>
              <a:off x="611138" y="0"/>
              <a:ext cx="126633" cy="182718"/>
            </a:xfrm>
            <a:custGeom>
              <a:avLst/>
              <a:gdLst/>
              <a:ahLst/>
              <a:cxnLst>
                <a:cxn ang="0">
                  <a:pos x="wd2" y="hd2"/>
                </a:cxn>
                <a:cxn ang="5400000">
                  <a:pos x="wd2" y="hd2"/>
                </a:cxn>
                <a:cxn ang="10800000">
                  <a:pos x="wd2" y="hd2"/>
                </a:cxn>
                <a:cxn ang="16200000">
                  <a:pos x="wd2" y="hd2"/>
                </a:cxn>
              </a:cxnLst>
              <a:rect l="0" t="0" r="r" b="b"/>
              <a:pathLst>
                <a:path w="21600" h="21600" extrusionOk="0">
                  <a:moveTo>
                    <a:pt x="15597" y="0"/>
                  </a:moveTo>
                  <a:lnTo>
                    <a:pt x="625" y="15302"/>
                  </a:lnTo>
                  <a:lnTo>
                    <a:pt x="0" y="16988"/>
                  </a:lnTo>
                  <a:lnTo>
                    <a:pt x="344" y="18653"/>
                  </a:lnTo>
                  <a:lnTo>
                    <a:pt x="1564" y="20107"/>
                  </a:lnTo>
                  <a:lnTo>
                    <a:pt x="3566" y="21160"/>
                  </a:lnTo>
                  <a:lnTo>
                    <a:pt x="4453" y="21457"/>
                  </a:lnTo>
                  <a:lnTo>
                    <a:pt x="5392" y="21600"/>
                  </a:lnTo>
                  <a:lnTo>
                    <a:pt x="8671" y="21600"/>
                  </a:lnTo>
                  <a:lnTo>
                    <a:pt x="10932" y="20688"/>
                  </a:lnTo>
                  <a:lnTo>
                    <a:pt x="20976" y="6293"/>
                  </a:lnTo>
                  <a:lnTo>
                    <a:pt x="21600" y="4605"/>
                  </a:lnTo>
                  <a:lnTo>
                    <a:pt x="21254" y="2940"/>
                  </a:lnTo>
                  <a:lnTo>
                    <a:pt x="20032" y="1487"/>
                  </a:lnTo>
                  <a:lnTo>
                    <a:pt x="18031" y="435"/>
                  </a:lnTo>
                  <a:lnTo>
                    <a:pt x="15597"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413" name="Shape"/>
            <p:cNvSpPr/>
            <p:nvPr/>
          </p:nvSpPr>
          <p:spPr>
            <a:xfrm>
              <a:off x="234008" y="0"/>
              <a:ext cx="126657" cy="182718"/>
            </a:xfrm>
            <a:custGeom>
              <a:avLst/>
              <a:gdLst/>
              <a:ahLst/>
              <a:cxnLst>
                <a:cxn ang="0">
                  <a:pos x="wd2" y="hd2"/>
                </a:cxn>
                <a:cxn ang="5400000">
                  <a:pos x="wd2" y="hd2"/>
                </a:cxn>
                <a:cxn ang="10800000">
                  <a:pos x="wd2" y="hd2"/>
                </a:cxn>
                <a:cxn ang="16200000">
                  <a:pos x="wd2" y="hd2"/>
                </a:cxn>
              </a:cxnLst>
              <a:rect l="0" t="0" r="r" b="b"/>
              <a:pathLst>
                <a:path w="21600" h="21600" extrusionOk="0">
                  <a:moveTo>
                    <a:pt x="6006" y="0"/>
                  </a:moveTo>
                  <a:lnTo>
                    <a:pt x="3570" y="435"/>
                  </a:lnTo>
                  <a:lnTo>
                    <a:pt x="1567" y="1487"/>
                  </a:lnTo>
                  <a:lnTo>
                    <a:pt x="346" y="2940"/>
                  </a:lnTo>
                  <a:lnTo>
                    <a:pt x="0" y="4605"/>
                  </a:lnTo>
                  <a:lnTo>
                    <a:pt x="626" y="6293"/>
                  </a:lnTo>
                  <a:lnTo>
                    <a:pt x="10665" y="20688"/>
                  </a:lnTo>
                  <a:lnTo>
                    <a:pt x="12929" y="21600"/>
                  </a:lnTo>
                  <a:lnTo>
                    <a:pt x="16204" y="21600"/>
                  </a:lnTo>
                  <a:lnTo>
                    <a:pt x="21600" y="16988"/>
                  </a:lnTo>
                  <a:lnTo>
                    <a:pt x="20973" y="15302"/>
                  </a:lnTo>
                  <a:lnTo>
                    <a:pt x="12025" y="2473"/>
                  </a:lnTo>
                  <a:lnTo>
                    <a:pt x="10507" y="1084"/>
                  </a:lnTo>
                  <a:lnTo>
                    <a:pt x="8409" y="238"/>
                  </a:lnTo>
                  <a:lnTo>
                    <a:pt x="6006"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414" name="Shape"/>
            <p:cNvSpPr/>
            <p:nvPr/>
          </p:nvSpPr>
          <p:spPr>
            <a:xfrm>
              <a:off x="783826" y="347773"/>
              <a:ext cx="187946" cy="113785"/>
            </a:xfrm>
            <a:custGeom>
              <a:avLst/>
              <a:gdLst/>
              <a:ahLst/>
              <a:cxnLst>
                <a:cxn ang="0">
                  <a:pos x="wd2" y="hd2"/>
                </a:cxn>
                <a:cxn ang="5400000">
                  <a:pos x="wd2" y="hd2"/>
                </a:cxn>
                <a:cxn ang="10800000">
                  <a:pos x="wd2" y="hd2"/>
                </a:cxn>
                <a:cxn ang="16200000">
                  <a:pos x="wd2" y="hd2"/>
                </a:cxn>
              </a:cxnLst>
              <a:rect l="0" t="0" r="r" b="b"/>
              <a:pathLst>
                <a:path w="21600" h="21600" extrusionOk="0">
                  <a:moveTo>
                    <a:pt x="17618" y="0"/>
                  </a:moveTo>
                  <a:lnTo>
                    <a:pt x="2856" y="7898"/>
                  </a:lnTo>
                  <a:lnTo>
                    <a:pt x="0" y="14094"/>
                  </a:lnTo>
                  <a:lnTo>
                    <a:pt x="228" y="16867"/>
                  </a:lnTo>
                  <a:lnTo>
                    <a:pt x="844" y="19775"/>
                  </a:lnTo>
                  <a:lnTo>
                    <a:pt x="2491" y="21600"/>
                  </a:lnTo>
                  <a:lnTo>
                    <a:pt x="4723" y="21600"/>
                  </a:lnTo>
                  <a:lnTo>
                    <a:pt x="18742" y="13691"/>
                  </a:lnTo>
                  <a:lnTo>
                    <a:pt x="21600" y="7492"/>
                  </a:lnTo>
                  <a:lnTo>
                    <a:pt x="21372" y="4721"/>
                  </a:lnTo>
                  <a:lnTo>
                    <a:pt x="20510" y="2310"/>
                  </a:lnTo>
                  <a:lnTo>
                    <a:pt x="19201" y="689"/>
                  </a:lnTo>
                  <a:lnTo>
                    <a:pt x="17618"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415" name="Shape"/>
            <p:cNvSpPr/>
            <p:nvPr/>
          </p:nvSpPr>
          <p:spPr>
            <a:xfrm>
              <a:off x="0" y="347773"/>
              <a:ext cx="187950" cy="113785"/>
            </a:xfrm>
            <a:custGeom>
              <a:avLst/>
              <a:gdLst/>
              <a:ahLst/>
              <a:cxnLst>
                <a:cxn ang="0">
                  <a:pos x="wd2" y="hd2"/>
                </a:cxn>
                <a:cxn ang="5400000">
                  <a:pos x="wd2" y="hd2"/>
                </a:cxn>
                <a:cxn ang="10800000">
                  <a:pos x="wd2" y="hd2"/>
                </a:cxn>
                <a:cxn ang="16200000">
                  <a:pos x="wd2" y="hd2"/>
                </a:cxn>
              </a:cxnLst>
              <a:rect l="0" t="0" r="r" b="b"/>
              <a:pathLst>
                <a:path w="21600" h="21600" extrusionOk="0">
                  <a:moveTo>
                    <a:pt x="3981" y="0"/>
                  </a:moveTo>
                  <a:lnTo>
                    <a:pt x="2400" y="689"/>
                  </a:lnTo>
                  <a:lnTo>
                    <a:pt x="1092" y="2310"/>
                  </a:lnTo>
                  <a:lnTo>
                    <a:pt x="230" y="4721"/>
                  </a:lnTo>
                  <a:lnTo>
                    <a:pt x="0" y="7492"/>
                  </a:lnTo>
                  <a:lnTo>
                    <a:pt x="418" y="10103"/>
                  </a:lnTo>
                  <a:lnTo>
                    <a:pt x="1399" y="12264"/>
                  </a:lnTo>
                  <a:lnTo>
                    <a:pt x="2858" y="13687"/>
                  </a:lnTo>
                  <a:lnTo>
                    <a:pt x="16404" y="21473"/>
                  </a:lnTo>
                  <a:lnTo>
                    <a:pt x="16876" y="21600"/>
                  </a:lnTo>
                  <a:lnTo>
                    <a:pt x="19109" y="21600"/>
                  </a:lnTo>
                  <a:lnTo>
                    <a:pt x="20760" y="19775"/>
                  </a:lnTo>
                  <a:lnTo>
                    <a:pt x="21371" y="16867"/>
                  </a:lnTo>
                  <a:lnTo>
                    <a:pt x="21600" y="14094"/>
                  </a:lnTo>
                  <a:lnTo>
                    <a:pt x="21181" y="11480"/>
                  </a:lnTo>
                  <a:lnTo>
                    <a:pt x="20200" y="9317"/>
                  </a:lnTo>
                  <a:lnTo>
                    <a:pt x="18741" y="7894"/>
                  </a:lnTo>
                  <a:lnTo>
                    <a:pt x="5660" y="384"/>
                  </a:lnTo>
                  <a:lnTo>
                    <a:pt x="3981"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grpSp>
      <p:sp>
        <p:nvSpPr>
          <p:cNvPr id="417" name="Shape"/>
          <p:cNvSpPr/>
          <p:nvPr/>
        </p:nvSpPr>
        <p:spPr>
          <a:xfrm>
            <a:off x="2135584" y="4254103"/>
            <a:ext cx="947738" cy="813197"/>
          </a:xfrm>
          <a:custGeom>
            <a:avLst/>
            <a:gdLst/>
            <a:ahLst/>
            <a:cxnLst>
              <a:cxn ang="0">
                <a:pos x="wd2" y="hd2"/>
              </a:cxn>
              <a:cxn ang="5400000">
                <a:pos x="wd2" y="hd2"/>
              </a:cxn>
              <a:cxn ang="10800000">
                <a:pos x="wd2" y="hd2"/>
              </a:cxn>
              <a:cxn ang="16200000">
                <a:pos x="wd2" y="hd2"/>
              </a:cxn>
            </a:cxnLst>
            <a:rect l="0" t="0" r="r" b="b"/>
            <a:pathLst>
              <a:path w="21600" h="21600" extrusionOk="0">
                <a:moveTo>
                  <a:pt x="18516" y="0"/>
                </a:moveTo>
                <a:lnTo>
                  <a:pt x="16670" y="1655"/>
                </a:lnTo>
                <a:lnTo>
                  <a:pt x="14843" y="3004"/>
                </a:lnTo>
                <a:lnTo>
                  <a:pt x="13034" y="4048"/>
                </a:lnTo>
                <a:lnTo>
                  <a:pt x="11243" y="4807"/>
                </a:lnTo>
                <a:lnTo>
                  <a:pt x="9470" y="5250"/>
                </a:lnTo>
                <a:lnTo>
                  <a:pt x="7716" y="5397"/>
                </a:lnTo>
                <a:lnTo>
                  <a:pt x="1927" y="5397"/>
                </a:lnTo>
                <a:lnTo>
                  <a:pt x="1547" y="5440"/>
                </a:lnTo>
                <a:lnTo>
                  <a:pt x="136" y="6789"/>
                </a:lnTo>
                <a:lnTo>
                  <a:pt x="0" y="7653"/>
                </a:lnTo>
                <a:lnTo>
                  <a:pt x="0" y="10352"/>
                </a:lnTo>
                <a:lnTo>
                  <a:pt x="859" y="12228"/>
                </a:lnTo>
                <a:lnTo>
                  <a:pt x="1927" y="12597"/>
                </a:lnTo>
                <a:lnTo>
                  <a:pt x="3401" y="12597"/>
                </a:lnTo>
                <a:lnTo>
                  <a:pt x="3302" y="12977"/>
                </a:lnTo>
                <a:lnTo>
                  <a:pt x="3093" y="15539"/>
                </a:lnTo>
                <a:lnTo>
                  <a:pt x="3112" y="15844"/>
                </a:lnTo>
                <a:lnTo>
                  <a:pt x="3491" y="17963"/>
                </a:lnTo>
                <a:lnTo>
                  <a:pt x="4061" y="19945"/>
                </a:lnTo>
                <a:lnTo>
                  <a:pt x="4161" y="20293"/>
                </a:lnTo>
                <a:lnTo>
                  <a:pt x="4233" y="20567"/>
                </a:lnTo>
                <a:lnTo>
                  <a:pt x="4287" y="20757"/>
                </a:lnTo>
                <a:lnTo>
                  <a:pt x="4595" y="21031"/>
                </a:lnTo>
                <a:lnTo>
                  <a:pt x="4966" y="21252"/>
                </a:lnTo>
                <a:lnTo>
                  <a:pt x="5391" y="21421"/>
                </a:lnTo>
                <a:lnTo>
                  <a:pt x="5879" y="21537"/>
                </a:lnTo>
                <a:lnTo>
                  <a:pt x="6395" y="21600"/>
                </a:lnTo>
                <a:lnTo>
                  <a:pt x="6911" y="21600"/>
                </a:lnTo>
                <a:lnTo>
                  <a:pt x="8747" y="20915"/>
                </a:lnTo>
                <a:lnTo>
                  <a:pt x="9253" y="20208"/>
                </a:lnTo>
                <a:lnTo>
                  <a:pt x="8955" y="19934"/>
                </a:lnTo>
                <a:lnTo>
                  <a:pt x="8702" y="19692"/>
                </a:lnTo>
                <a:lnTo>
                  <a:pt x="7462" y="17794"/>
                </a:lnTo>
                <a:lnTo>
                  <a:pt x="7435" y="17520"/>
                </a:lnTo>
                <a:lnTo>
                  <a:pt x="7480" y="16909"/>
                </a:lnTo>
                <a:lnTo>
                  <a:pt x="7580" y="16603"/>
                </a:lnTo>
                <a:lnTo>
                  <a:pt x="7734" y="16287"/>
                </a:lnTo>
                <a:lnTo>
                  <a:pt x="7535" y="16002"/>
                </a:lnTo>
                <a:lnTo>
                  <a:pt x="7390" y="15697"/>
                </a:lnTo>
                <a:lnTo>
                  <a:pt x="7299" y="15359"/>
                </a:lnTo>
                <a:lnTo>
                  <a:pt x="7254" y="14990"/>
                </a:lnTo>
                <a:lnTo>
                  <a:pt x="7272" y="14621"/>
                </a:lnTo>
                <a:lnTo>
                  <a:pt x="8394" y="12808"/>
                </a:lnTo>
                <a:lnTo>
                  <a:pt x="8729" y="12650"/>
                </a:lnTo>
                <a:lnTo>
                  <a:pt x="10646" y="13008"/>
                </a:lnTo>
                <a:lnTo>
                  <a:pt x="12582" y="13725"/>
                </a:lnTo>
                <a:lnTo>
                  <a:pt x="14536" y="14801"/>
                </a:lnTo>
                <a:lnTo>
                  <a:pt x="16517" y="16224"/>
                </a:lnTo>
                <a:lnTo>
                  <a:pt x="18516" y="17995"/>
                </a:lnTo>
                <a:lnTo>
                  <a:pt x="18823" y="17963"/>
                </a:lnTo>
                <a:lnTo>
                  <a:pt x="20035" y="16551"/>
                </a:lnTo>
                <a:lnTo>
                  <a:pt x="20062" y="15686"/>
                </a:lnTo>
                <a:lnTo>
                  <a:pt x="20062" y="10795"/>
                </a:lnTo>
                <a:lnTo>
                  <a:pt x="20370" y="10763"/>
                </a:lnTo>
                <a:lnTo>
                  <a:pt x="21573" y="9361"/>
                </a:lnTo>
                <a:lnTo>
                  <a:pt x="21600" y="9003"/>
                </a:lnTo>
                <a:lnTo>
                  <a:pt x="21573" y="8644"/>
                </a:lnTo>
                <a:lnTo>
                  <a:pt x="20370" y="7232"/>
                </a:lnTo>
                <a:lnTo>
                  <a:pt x="20062" y="7200"/>
                </a:lnTo>
                <a:lnTo>
                  <a:pt x="20062" y="2277"/>
                </a:lnTo>
                <a:lnTo>
                  <a:pt x="20062" y="1803"/>
                </a:lnTo>
                <a:lnTo>
                  <a:pt x="20035" y="1455"/>
                </a:lnTo>
                <a:lnTo>
                  <a:pt x="18823" y="42"/>
                </a:lnTo>
                <a:lnTo>
                  <a:pt x="18516" y="0"/>
                </a:lnTo>
                <a:close/>
                <a:moveTo>
                  <a:pt x="18516" y="2277"/>
                </a:moveTo>
                <a:lnTo>
                  <a:pt x="18516" y="15686"/>
                </a:lnTo>
                <a:lnTo>
                  <a:pt x="16634" y="14147"/>
                </a:lnTo>
                <a:lnTo>
                  <a:pt x="14771" y="12903"/>
                </a:lnTo>
                <a:lnTo>
                  <a:pt x="14282" y="12650"/>
                </a:lnTo>
                <a:lnTo>
                  <a:pt x="12917" y="11944"/>
                </a:lnTo>
                <a:lnTo>
                  <a:pt x="11080" y="11280"/>
                </a:lnTo>
                <a:lnTo>
                  <a:pt x="9262" y="10900"/>
                </a:lnTo>
                <a:lnTo>
                  <a:pt x="9262" y="7105"/>
                </a:lnTo>
                <a:lnTo>
                  <a:pt x="11071" y="6726"/>
                </a:lnTo>
                <a:lnTo>
                  <a:pt x="12908" y="6051"/>
                </a:lnTo>
                <a:lnTo>
                  <a:pt x="14753" y="5092"/>
                </a:lnTo>
                <a:lnTo>
                  <a:pt x="16625" y="3837"/>
                </a:lnTo>
                <a:lnTo>
                  <a:pt x="18516" y="2277"/>
                </a:lnTo>
                <a:close/>
              </a:path>
            </a:pathLst>
          </a:custGeom>
          <a:solidFill>
            <a:schemeClr val="accent3">
              <a:lumOff val="44000"/>
            </a:schemeClr>
          </a:solidFill>
          <a:ln w="12700">
            <a:miter lim="400000"/>
          </a:ln>
        </p:spPr>
        <p:txBody>
          <a:bodyPr lIns="45719" rIns="45719"/>
          <a:lstStyle/>
          <a:p>
            <a:endParaRPr/>
          </a:p>
        </p:txBody>
      </p:sp>
      <p:sp>
        <p:nvSpPr>
          <p:cNvPr id="2" name="Rectangle 1">
            <a:extLst>
              <a:ext uri="{FF2B5EF4-FFF2-40B4-BE49-F238E27FC236}">
                <a16:creationId xmlns:a16="http://schemas.microsoft.com/office/drawing/2014/main" id="{5B8B4ED2-FCF1-3737-A545-6D238C2106E7}"/>
              </a:ext>
            </a:extLst>
          </p:cNvPr>
          <p:cNvSpPr>
            <a:spLocks noChangeArrowheads="1"/>
          </p:cNvSpPr>
          <p:nvPr/>
        </p:nvSpPr>
        <p:spPr bwMode="auto">
          <a:xfrm>
            <a:off x="0" y="0"/>
            <a:ext cx="201041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3" name="Rectangle 2">
            <a:extLst>
              <a:ext uri="{FF2B5EF4-FFF2-40B4-BE49-F238E27FC236}">
                <a16:creationId xmlns:a16="http://schemas.microsoft.com/office/drawing/2014/main" id="{46C3BF1C-D8C3-3516-97C7-6CA6DDC2E2A6}"/>
              </a:ext>
            </a:extLst>
          </p:cNvPr>
          <p:cNvSpPr>
            <a:spLocks noChangeArrowheads="1"/>
          </p:cNvSpPr>
          <p:nvPr/>
        </p:nvSpPr>
        <p:spPr bwMode="auto">
          <a:xfrm>
            <a:off x="152400" y="152400"/>
            <a:ext cx="201041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7" name="Resim 6">
            <a:extLst>
              <a:ext uri="{FF2B5EF4-FFF2-40B4-BE49-F238E27FC236}">
                <a16:creationId xmlns:a16="http://schemas.microsoft.com/office/drawing/2014/main" id="{0F50C755-6D6A-B54D-DD7D-0AFBEB08D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1666" y="1870917"/>
            <a:ext cx="4909506" cy="7360665"/>
          </a:xfrm>
          <a:prstGeom prst="rect">
            <a:avLst/>
          </a:prstGeom>
        </p:spPr>
      </p:pic>
      <p:pic>
        <p:nvPicPr>
          <p:cNvPr id="9" name="Resim 8">
            <a:extLst>
              <a:ext uri="{FF2B5EF4-FFF2-40B4-BE49-F238E27FC236}">
                <a16:creationId xmlns:a16="http://schemas.microsoft.com/office/drawing/2014/main" id="{B63A714B-6477-8848-752F-B88BE8F4F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5295" y="2779261"/>
            <a:ext cx="5353622" cy="5353622"/>
          </a:xfrm>
          <a:prstGeom prst="rect">
            <a:avLst/>
          </a:prstGeom>
        </p:spPr>
      </p:pic>
      <p:pic>
        <p:nvPicPr>
          <p:cNvPr id="5" name="Resim 4">
            <a:extLst>
              <a:ext uri="{FF2B5EF4-FFF2-40B4-BE49-F238E27FC236}">
                <a16:creationId xmlns:a16="http://schemas.microsoft.com/office/drawing/2014/main" id="{20009DC1-6092-3FD4-0532-18936E965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718" y="2781972"/>
            <a:ext cx="5482045" cy="5387590"/>
          </a:xfrm>
          <a:prstGeom prst="rect">
            <a:avLst/>
          </a:prstGeom>
        </p:spPr>
      </p:pic>
      <p:pic>
        <p:nvPicPr>
          <p:cNvPr id="4" name="Resim 3">
            <a:extLst>
              <a:ext uri="{FF2B5EF4-FFF2-40B4-BE49-F238E27FC236}">
                <a16:creationId xmlns:a16="http://schemas.microsoft.com/office/drawing/2014/main" id="{47B8C3F1-0248-FB98-E2D5-0F7FA769C4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374" y="2779261"/>
            <a:ext cx="5593805" cy="5303999"/>
          </a:xfrm>
          <a:prstGeom prst="rect">
            <a:avLst/>
          </a:prstGeom>
        </p:spPr>
      </p:pic>
      <p:sp>
        <p:nvSpPr>
          <p:cNvPr id="6" name="Metin kutusu 5">
            <a:extLst>
              <a:ext uri="{FF2B5EF4-FFF2-40B4-BE49-F238E27FC236}">
                <a16:creationId xmlns:a16="http://schemas.microsoft.com/office/drawing/2014/main" id="{5794DDED-F3A3-F387-3A6C-D5F4BEE4638A}"/>
              </a:ext>
            </a:extLst>
          </p:cNvPr>
          <p:cNvSpPr txBox="1"/>
          <p:nvPr/>
        </p:nvSpPr>
        <p:spPr>
          <a:xfrm>
            <a:off x="19507201" y="10818793"/>
            <a:ext cx="35292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tr-TR" dirty="0">
                <a:latin typeface="Montserrat" panose="00000500000000000000" pitchFamily="2" charset="-94"/>
              </a:rPr>
              <a:t>18</a:t>
            </a:r>
            <a:endParaRPr kumimoji="0" lang="tr-TR" sz="1800" b="0" i="0" u="none" strike="noStrike" cap="none" spc="0" normalizeH="0" baseline="0" dirty="0">
              <a:ln>
                <a:noFill/>
              </a:ln>
              <a:solidFill>
                <a:srgbClr val="000000"/>
              </a:solidFill>
              <a:effectLst/>
              <a:uFillTx/>
              <a:latin typeface="Montserrat" panose="00000500000000000000" pitchFamily="2" charset="-94"/>
              <a:sym typeface="Calibri"/>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TextBox 3"/>
          <p:cNvSpPr txBox="1"/>
          <p:nvPr/>
        </p:nvSpPr>
        <p:spPr>
          <a:xfrm>
            <a:off x="1130103" y="990747"/>
            <a:ext cx="10020021"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8000" b="1">
                <a:latin typeface="Roboto"/>
                <a:ea typeface="Roboto"/>
                <a:cs typeface="Roboto"/>
                <a:sym typeface="Roboto"/>
              </a:defRPr>
            </a:lvl1pPr>
          </a:lstStyle>
          <a:p>
            <a:endParaRPr/>
          </a:p>
        </p:txBody>
      </p:sp>
      <p:sp>
        <p:nvSpPr>
          <p:cNvPr id="468" name="TextBox 44"/>
          <p:cNvSpPr txBox="1"/>
          <p:nvPr/>
        </p:nvSpPr>
        <p:spPr>
          <a:xfrm>
            <a:off x="3003681" y="3879143"/>
            <a:ext cx="5784243" cy="480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2800" b="1">
                <a:latin typeface="Roboto"/>
                <a:ea typeface="Roboto"/>
                <a:cs typeface="Roboto"/>
                <a:sym typeface="Roboto"/>
              </a:defRPr>
            </a:lvl1pPr>
          </a:lstStyle>
          <a:p>
            <a:endParaRPr/>
          </a:p>
        </p:txBody>
      </p:sp>
      <p:sp>
        <p:nvSpPr>
          <p:cNvPr id="469" name="TextBox 45"/>
          <p:cNvSpPr txBox="1"/>
          <p:nvPr/>
        </p:nvSpPr>
        <p:spPr>
          <a:xfrm>
            <a:off x="3003681" y="4486612"/>
            <a:ext cx="5784243" cy="374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R="5081" indent="12701">
              <a:lnSpc>
                <a:spcPct val="125000"/>
              </a:lnSpc>
              <a:spcBef>
                <a:spcPts val="2000"/>
              </a:spcBef>
              <a:defRPr sz="1600">
                <a:latin typeface="Roboto"/>
                <a:ea typeface="Roboto"/>
                <a:cs typeface="Roboto"/>
                <a:sym typeface="Roboto"/>
              </a:defRPr>
            </a:lvl1pPr>
          </a:lstStyle>
          <a:p>
            <a:endParaRPr/>
          </a:p>
        </p:txBody>
      </p:sp>
      <p:sp>
        <p:nvSpPr>
          <p:cNvPr id="470" name="TextBox 46"/>
          <p:cNvSpPr txBox="1"/>
          <p:nvPr/>
        </p:nvSpPr>
        <p:spPr>
          <a:xfrm>
            <a:off x="12564189" y="3879143"/>
            <a:ext cx="5784243" cy="480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2800" b="1">
                <a:latin typeface="Roboto"/>
                <a:ea typeface="Roboto"/>
                <a:cs typeface="Roboto"/>
                <a:sym typeface="Roboto"/>
              </a:defRPr>
            </a:lvl1pPr>
          </a:lstStyle>
          <a:p>
            <a:endParaRPr/>
          </a:p>
        </p:txBody>
      </p:sp>
      <p:sp>
        <p:nvSpPr>
          <p:cNvPr id="471" name="TextBox 47"/>
          <p:cNvSpPr txBox="1"/>
          <p:nvPr/>
        </p:nvSpPr>
        <p:spPr>
          <a:xfrm>
            <a:off x="12564189" y="4486612"/>
            <a:ext cx="5784243" cy="374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R="5081" indent="12701">
              <a:lnSpc>
                <a:spcPct val="125000"/>
              </a:lnSpc>
              <a:spcBef>
                <a:spcPts val="2000"/>
              </a:spcBef>
              <a:defRPr sz="1600">
                <a:latin typeface="Roboto"/>
                <a:ea typeface="Roboto"/>
                <a:cs typeface="Roboto"/>
                <a:sym typeface="Roboto"/>
              </a:defRPr>
            </a:lvl1pPr>
          </a:lstStyle>
          <a:p>
            <a:endParaRPr/>
          </a:p>
        </p:txBody>
      </p:sp>
      <p:sp>
        <p:nvSpPr>
          <p:cNvPr id="472" name="TextBox 48"/>
          <p:cNvSpPr txBox="1"/>
          <p:nvPr/>
        </p:nvSpPr>
        <p:spPr>
          <a:xfrm>
            <a:off x="3003681" y="7936466"/>
            <a:ext cx="5784243" cy="480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2800" b="1">
                <a:latin typeface="Roboto"/>
                <a:ea typeface="Roboto"/>
                <a:cs typeface="Roboto"/>
                <a:sym typeface="Roboto"/>
              </a:defRPr>
            </a:lvl1pPr>
          </a:lstStyle>
          <a:p>
            <a:endParaRPr/>
          </a:p>
        </p:txBody>
      </p:sp>
      <p:sp>
        <p:nvSpPr>
          <p:cNvPr id="473" name="TextBox 49"/>
          <p:cNvSpPr txBox="1"/>
          <p:nvPr/>
        </p:nvSpPr>
        <p:spPr>
          <a:xfrm>
            <a:off x="3003681" y="8543935"/>
            <a:ext cx="5784243" cy="374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R="5081" indent="12701">
              <a:lnSpc>
                <a:spcPct val="125000"/>
              </a:lnSpc>
              <a:spcBef>
                <a:spcPts val="2000"/>
              </a:spcBef>
              <a:defRPr sz="1600">
                <a:latin typeface="Roboto"/>
                <a:ea typeface="Roboto"/>
                <a:cs typeface="Roboto"/>
                <a:sym typeface="Roboto"/>
              </a:defRPr>
            </a:lvl1pPr>
          </a:lstStyle>
          <a:p>
            <a:endParaRPr/>
          </a:p>
        </p:txBody>
      </p:sp>
      <p:sp>
        <p:nvSpPr>
          <p:cNvPr id="474" name="TextBox 50"/>
          <p:cNvSpPr txBox="1"/>
          <p:nvPr/>
        </p:nvSpPr>
        <p:spPr>
          <a:xfrm>
            <a:off x="12564189" y="7936466"/>
            <a:ext cx="5784243" cy="480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2800" b="1">
                <a:latin typeface="Roboto"/>
                <a:ea typeface="Roboto"/>
                <a:cs typeface="Roboto"/>
                <a:sym typeface="Roboto"/>
              </a:defRPr>
            </a:lvl1pPr>
          </a:lstStyle>
          <a:p>
            <a:endParaRPr/>
          </a:p>
        </p:txBody>
      </p:sp>
      <p:sp>
        <p:nvSpPr>
          <p:cNvPr id="475" name="TextBox 51"/>
          <p:cNvSpPr txBox="1"/>
          <p:nvPr/>
        </p:nvSpPr>
        <p:spPr>
          <a:xfrm>
            <a:off x="12564189" y="8543935"/>
            <a:ext cx="5784243" cy="374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R="5081" indent="12701">
              <a:lnSpc>
                <a:spcPct val="125000"/>
              </a:lnSpc>
              <a:spcBef>
                <a:spcPts val="2000"/>
              </a:spcBef>
              <a:defRPr sz="1600">
                <a:latin typeface="Roboto"/>
                <a:ea typeface="Roboto"/>
                <a:cs typeface="Roboto"/>
                <a:sym typeface="Roboto"/>
              </a:defRPr>
            </a:lvl1pPr>
          </a:lstStyle>
          <a:p>
            <a:endParaRPr/>
          </a:p>
        </p:txBody>
      </p:sp>
      <p:grpSp>
        <p:nvGrpSpPr>
          <p:cNvPr id="495" name="Google Shape;1226;p34"/>
          <p:cNvGrpSpPr/>
          <p:nvPr/>
        </p:nvGrpSpPr>
        <p:grpSpPr>
          <a:xfrm>
            <a:off x="1445000" y="8321346"/>
            <a:ext cx="653271" cy="657280"/>
            <a:chOff x="56" y="56"/>
            <a:chExt cx="653270" cy="657279"/>
          </a:xfrm>
        </p:grpSpPr>
        <p:sp>
          <p:nvSpPr>
            <p:cNvPr id="486" name="Google Shape;1227;p34"/>
            <p:cNvSpPr/>
            <p:nvPr/>
          </p:nvSpPr>
          <p:spPr>
            <a:xfrm>
              <a:off x="276965" y="262178"/>
              <a:ext cx="99454" cy="53736"/>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sp>
          <p:nvSpPr>
            <p:cNvPr id="487" name="Google Shape;1228;p34"/>
            <p:cNvSpPr/>
            <p:nvPr/>
          </p:nvSpPr>
          <p:spPr>
            <a:xfrm>
              <a:off x="285037" y="354914"/>
              <a:ext cx="79304" cy="537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83" y="21600"/>
                  </a:lnTo>
                  <a:lnTo>
                    <a:pt x="19402" y="21600"/>
                  </a:lnTo>
                  <a:lnTo>
                    <a:pt x="21600" y="0"/>
                  </a:ln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sp>
          <p:nvSpPr>
            <p:cNvPr id="488" name="Google Shape;1229;p34"/>
            <p:cNvSpPr/>
            <p:nvPr/>
          </p:nvSpPr>
          <p:spPr>
            <a:xfrm>
              <a:off x="208178" y="56"/>
              <a:ext cx="238119" cy="224475"/>
            </a:xfrm>
            <a:custGeom>
              <a:avLst/>
              <a:gdLst/>
              <a:ahLst/>
              <a:cxnLst>
                <a:cxn ang="0">
                  <a:pos x="wd2" y="hd2"/>
                </a:cxn>
                <a:cxn ang="5400000">
                  <a:pos x="wd2" y="hd2"/>
                </a:cxn>
                <a:cxn ang="10800000">
                  <a:pos x="wd2" y="hd2"/>
                </a:cxn>
                <a:cxn ang="16200000">
                  <a:pos x="wd2" y="hd2"/>
                </a:cxn>
              </a:cxnLst>
              <a:rect l="0" t="0" r="r" b="b"/>
              <a:pathLst>
                <a:path w="21381" h="21600" extrusionOk="0">
                  <a:moveTo>
                    <a:pt x="10642" y="0"/>
                  </a:moveTo>
                  <a:cubicBezTo>
                    <a:pt x="4727" y="0"/>
                    <a:pt x="19" y="5176"/>
                    <a:pt x="19" y="11509"/>
                  </a:cubicBezTo>
                  <a:cubicBezTo>
                    <a:pt x="-219" y="15778"/>
                    <a:pt x="1828" y="19400"/>
                    <a:pt x="4849" y="21600"/>
                  </a:cubicBezTo>
                  <a:lnTo>
                    <a:pt x="8711" y="21600"/>
                  </a:lnTo>
                  <a:lnTo>
                    <a:pt x="8711" y="11254"/>
                  </a:lnTo>
                  <a:lnTo>
                    <a:pt x="6299" y="11254"/>
                  </a:lnTo>
                  <a:lnTo>
                    <a:pt x="6299" y="7370"/>
                  </a:lnTo>
                  <a:lnTo>
                    <a:pt x="14747" y="7370"/>
                  </a:lnTo>
                  <a:lnTo>
                    <a:pt x="14747" y="10993"/>
                  </a:lnTo>
                  <a:lnTo>
                    <a:pt x="12329" y="10993"/>
                  </a:lnTo>
                  <a:lnTo>
                    <a:pt x="12329" y="21339"/>
                  </a:lnTo>
                  <a:lnTo>
                    <a:pt x="16313" y="21339"/>
                  </a:lnTo>
                  <a:cubicBezTo>
                    <a:pt x="19450" y="19270"/>
                    <a:pt x="21381" y="15522"/>
                    <a:pt x="21381" y="11509"/>
                  </a:cubicBezTo>
                  <a:cubicBezTo>
                    <a:pt x="21381" y="5176"/>
                    <a:pt x="16556" y="0"/>
                    <a:pt x="10642"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sp>
          <p:nvSpPr>
            <p:cNvPr id="489" name="Google Shape;1230;p34"/>
            <p:cNvSpPr/>
            <p:nvPr/>
          </p:nvSpPr>
          <p:spPr>
            <a:xfrm>
              <a:off x="498730" y="2766"/>
              <a:ext cx="131739" cy="87375"/>
            </a:xfrm>
            <a:custGeom>
              <a:avLst/>
              <a:gdLst/>
              <a:ahLst/>
              <a:cxnLst>
                <a:cxn ang="0">
                  <a:pos x="wd2" y="hd2"/>
                </a:cxn>
                <a:cxn ang="5400000">
                  <a:pos x="wd2" y="hd2"/>
                </a:cxn>
                <a:cxn ang="10800000">
                  <a:pos x="wd2" y="hd2"/>
                </a:cxn>
                <a:cxn ang="16200000">
                  <a:pos x="wd2" y="hd2"/>
                </a:cxn>
              </a:cxnLst>
              <a:rect l="0" t="0" r="r" b="b"/>
              <a:pathLst>
                <a:path w="21600" h="21600" extrusionOk="0">
                  <a:moveTo>
                    <a:pt x="19175" y="0"/>
                  </a:moveTo>
                  <a:lnTo>
                    <a:pt x="0" y="12628"/>
                  </a:lnTo>
                  <a:lnTo>
                    <a:pt x="2425" y="21600"/>
                  </a:lnTo>
                  <a:lnTo>
                    <a:pt x="21600" y="8637"/>
                  </a:lnTo>
                  <a:lnTo>
                    <a:pt x="19175" y="0"/>
                  </a:ln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sp>
          <p:nvSpPr>
            <p:cNvPr id="490" name="Google Shape;1231;p34"/>
            <p:cNvSpPr/>
            <p:nvPr/>
          </p:nvSpPr>
          <p:spPr>
            <a:xfrm>
              <a:off x="500084" y="127731"/>
              <a:ext cx="133093" cy="87375"/>
            </a:xfrm>
            <a:custGeom>
              <a:avLst/>
              <a:gdLst/>
              <a:ahLst/>
              <a:cxnLst>
                <a:cxn ang="0">
                  <a:pos x="wd2" y="hd2"/>
                </a:cxn>
                <a:cxn ang="5400000">
                  <a:pos x="wd2" y="hd2"/>
                </a:cxn>
                <a:cxn ang="10800000">
                  <a:pos x="wd2" y="hd2"/>
                </a:cxn>
                <a:cxn ang="16200000">
                  <a:pos x="wd2" y="hd2"/>
                </a:cxn>
              </a:cxnLst>
              <a:rect l="0" t="0" r="r" b="b"/>
              <a:pathLst>
                <a:path w="21600" h="21600" extrusionOk="0">
                  <a:moveTo>
                    <a:pt x="2400" y="0"/>
                  </a:moveTo>
                  <a:lnTo>
                    <a:pt x="0" y="8972"/>
                  </a:lnTo>
                  <a:lnTo>
                    <a:pt x="19200" y="21600"/>
                  </a:lnTo>
                  <a:lnTo>
                    <a:pt x="21600" y="12963"/>
                  </a:lnTo>
                  <a:lnTo>
                    <a:pt x="2400" y="0"/>
                  </a:ln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sp>
          <p:nvSpPr>
            <p:cNvPr id="491" name="Google Shape;1232;p34"/>
            <p:cNvSpPr/>
            <p:nvPr/>
          </p:nvSpPr>
          <p:spPr>
            <a:xfrm>
              <a:off x="20207" y="2766"/>
              <a:ext cx="131738" cy="87375"/>
            </a:xfrm>
            <a:custGeom>
              <a:avLst/>
              <a:gdLst/>
              <a:ahLst/>
              <a:cxnLst>
                <a:cxn ang="0">
                  <a:pos x="wd2" y="hd2"/>
                </a:cxn>
                <a:cxn ang="5400000">
                  <a:pos x="wd2" y="hd2"/>
                </a:cxn>
                <a:cxn ang="10800000">
                  <a:pos x="wd2" y="hd2"/>
                </a:cxn>
                <a:cxn ang="16200000">
                  <a:pos x="wd2" y="hd2"/>
                </a:cxn>
              </a:cxnLst>
              <a:rect l="0" t="0" r="r" b="b"/>
              <a:pathLst>
                <a:path w="21600" h="21600" extrusionOk="0">
                  <a:moveTo>
                    <a:pt x="2425" y="0"/>
                  </a:moveTo>
                  <a:lnTo>
                    <a:pt x="0" y="8637"/>
                  </a:lnTo>
                  <a:lnTo>
                    <a:pt x="19175" y="21600"/>
                  </a:lnTo>
                  <a:lnTo>
                    <a:pt x="21600" y="12628"/>
                  </a:lnTo>
                  <a:lnTo>
                    <a:pt x="2425" y="0"/>
                  </a:ln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sp>
          <p:nvSpPr>
            <p:cNvPr id="492" name="Google Shape;1233;p34"/>
            <p:cNvSpPr/>
            <p:nvPr/>
          </p:nvSpPr>
          <p:spPr>
            <a:xfrm>
              <a:off x="20207" y="127731"/>
              <a:ext cx="131738" cy="87375"/>
            </a:xfrm>
            <a:custGeom>
              <a:avLst/>
              <a:gdLst/>
              <a:ahLst/>
              <a:cxnLst>
                <a:cxn ang="0">
                  <a:pos x="wd2" y="hd2"/>
                </a:cxn>
                <a:cxn ang="5400000">
                  <a:pos x="wd2" y="hd2"/>
                </a:cxn>
                <a:cxn ang="10800000">
                  <a:pos x="wd2" y="hd2"/>
                </a:cxn>
                <a:cxn ang="16200000">
                  <a:pos x="wd2" y="hd2"/>
                </a:cxn>
              </a:cxnLst>
              <a:rect l="0" t="0" r="r" b="b"/>
              <a:pathLst>
                <a:path w="21600" h="21600" extrusionOk="0">
                  <a:moveTo>
                    <a:pt x="19175" y="0"/>
                  </a:moveTo>
                  <a:lnTo>
                    <a:pt x="0" y="12963"/>
                  </a:lnTo>
                  <a:lnTo>
                    <a:pt x="2425" y="21600"/>
                  </a:lnTo>
                  <a:lnTo>
                    <a:pt x="21600" y="8972"/>
                  </a:lnTo>
                  <a:lnTo>
                    <a:pt x="19175" y="0"/>
                  </a:ln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sp>
          <p:nvSpPr>
            <p:cNvPr id="493" name="Google Shape;1234;p34"/>
            <p:cNvSpPr/>
            <p:nvPr/>
          </p:nvSpPr>
          <p:spPr>
            <a:xfrm>
              <a:off x="56" y="267539"/>
              <a:ext cx="306486" cy="389797"/>
            </a:xfrm>
            <a:custGeom>
              <a:avLst/>
              <a:gdLst/>
              <a:ahLst/>
              <a:cxnLst>
                <a:cxn ang="0">
                  <a:pos x="wd2" y="hd2"/>
                </a:cxn>
                <a:cxn ang="5400000">
                  <a:pos x="wd2" y="hd2"/>
                </a:cxn>
                <a:cxn ang="10800000">
                  <a:pos x="wd2" y="hd2"/>
                </a:cxn>
                <a:cxn ang="16200000">
                  <a:pos x="wd2" y="hd2"/>
                </a:cxn>
              </a:cxnLst>
              <a:rect l="0" t="0" r="r" b="b"/>
              <a:pathLst>
                <a:path w="21600" h="21600" extrusionOk="0">
                  <a:moveTo>
                    <a:pt x="1611" y="0"/>
                  </a:moveTo>
                  <a:cubicBezTo>
                    <a:pt x="664" y="0"/>
                    <a:pt x="0" y="597"/>
                    <a:pt x="0" y="1342"/>
                  </a:cubicBezTo>
                  <a:lnTo>
                    <a:pt x="0" y="8939"/>
                  </a:lnTo>
                  <a:lnTo>
                    <a:pt x="9189" y="18920"/>
                  </a:lnTo>
                  <a:lnTo>
                    <a:pt x="9189" y="21600"/>
                  </a:lnTo>
                  <a:lnTo>
                    <a:pt x="21600" y="21600"/>
                  </a:lnTo>
                  <a:lnTo>
                    <a:pt x="21600" y="18622"/>
                  </a:lnTo>
                  <a:cubicBezTo>
                    <a:pt x="21600" y="16983"/>
                    <a:pt x="20840" y="15492"/>
                    <a:pt x="19420" y="14300"/>
                  </a:cubicBezTo>
                  <a:lnTo>
                    <a:pt x="11938" y="8417"/>
                  </a:lnTo>
                  <a:cubicBezTo>
                    <a:pt x="11556" y="8120"/>
                    <a:pt x="11178" y="8044"/>
                    <a:pt x="10705" y="8044"/>
                  </a:cubicBezTo>
                  <a:cubicBezTo>
                    <a:pt x="10231" y="8044"/>
                    <a:pt x="9945" y="8120"/>
                    <a:pt x="9567" y="8417"/>
                  </a:cubicBezTo>
                  <a:cubicBezTo>
                    <a:pt x="8811" y="8939"/>
                    <a:pt x="8811" y="9758"/>
                    <a:pt x="9567" y="10278"/>
                  </a:cubicBezTo>
                  <a:lnTo>
                    <a:pt x="13453" y="13333"/>
                  </a:lnTo>
                  <a:lnTo>
                    <a:pt x="11556" y="14822"/>
                  </a:lnTo>
                  <a:lnTo>
                    <a:pt x="3314" y="8267"/>
                  </a:lnTo>
                  <a:lnTo>
                    <a:pt x="3314" y="1342"/>
                  </a:lnTo>
                  <a:cubicBezTo>
                    <a:pt x="3314" y="597"/>
                    <a:pt x="2558" y="0"/>
                    <a:pt x="1611"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sp>
          <p:nvSpPr>
            <p:cNvPr id="494" name="Google Shape;1235;p34"/>
            <p:cNvSpPr/>
            <p:nvPr/>
          </p:nvSpPr>
          <p:spPr>
            <a:xfrm>
              <a:off x="345487" y="267539"/>
              <a:ext cx="307840" cy="388443"/>
            </a:xfrm>
            <a:custGeom>
              <a:avLst/>
              <a:gdLst/>
              <a:ahLst/>
              <a:cxnLst>
                <a:cxn ang="0">
                  <a:pos x="wd2" y="hd2"/>
                </a:cxn>
                <a:cxn ang="5400000">
                  <a:pos x="wd2" y="hd2"/>
                </a:cxn>
                <a:cxn ang="10800000">
                  <a:pos x="wd2" y="hd2"/>
                </a:cxn>
                <a:cxn ang="16200000">
                  <a:pos x="wd2" y="hd2"/>
                </a:cxn>
              </a:cxnLst>
              <a:rect l="0" t="0" r="r" b="b"/>
              <a:pathLst>
                <a:path w="21600" h="21600" extrusionOk="0">
                  <a:moveTo>
                    <a:pt x="19901" y="0"/>
                  </a:moveTo>
                  <a:cubicBezTo>
                    <a:pt x="18958" y="0"/>
                    <a:pt x="18297" y="599"/>
                    <a:pt x="18297" y="1271"/>
                  </a:cubicBezTo>
                  <a:lnTo>
                    <a:pt x="18297" y="8295"/>
                  </a:lnTo>
                  <a:lnTo>
                    <a:pt x="10000" y="14874"/>
                  </a:lnTo>
                  <a:lnTo>
                    <a:pt x="8111" y="13380"/>
                  </a:lnTo>
                  <a:lnTo>
                    <a:pt x="12071" y="10241"/>
                  </a:lnTo>
                  <a:cubicBezTo>
                    <a:pt x="12733" y="9717"/>
                    <a:pt x="12733" y="8895"/>
                    <a:pt x="12071" y="8371"/>
                  </a:cubicBezTo>
                  <a:cubicBezTo>
                    <a:pt x="11695" y="8148"/>
                    <a:pt x="11319" y="7997"/>
                    <a:pt x="10848" y="7997"/>
                  </a:cubicBezTo>
                  <a:cubicBezTo>
                    <a:pt x="10376" y="7997"/>
                    <a:pt x="10000" y="8148"/>
                    <a:pt x="9715" y="8371"/>
                  </a:cubicBezTo>
                  <a:lnTo>
                    <a:pt x="2265" y="14278"/>
                  </a:lnTo>
                  <a:cubicBezTo>
                    <a:pt x="851" y="15398"/>
                    <a:pt x="0" y="16967"/>
                    <a:pt x="0" y="18612"/>
                  </a:cubicBezTo>
                  <a:lnTo>
                    <a:pt x="0" y="21600"/>
                  </a:lnTo>
                  <a:lnTo>
                    <a:pt x="12356" y="21600"/>
                  </a:lnTo>
                  <a:lnTo>
                    <a:pt x="12356" y="18910"/>
                  </a:lnTo>
                  <a:lnTo>
                    <a:pt x="21600" y="8895"/>
                  </a:lnTo>
                  <a:lnTo>
                    <a:pt x="21600" y="1196"/>
                  </a:lnTo>
                  <a:cubicBezTo>
                    <a:pt x="21600" y="672"/>
                    <a:pt x="20844" y="0"/>
                    <a:pt x="19901"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grpSp>
      <p:pic>
        <p:nvPicPr>
          <p:cNvPr id="3" name="Resim 2">
            <a:extLst>
              <a:ext uri="{FF2B5EF4-FFF2-40B4-BE49-F238E27FC236}">
                <a16:creationId xmlns:a16="http://schemas.microsoft.com/office/drawing/2014/main" id="{84F5135A-64A2-0416-FD8A-786D7631A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944" y="2557310"/>
            <a:ext cx="5784243" cy="5784243"/>
          </a:xfrm>
          <a:prstGeom prst="rect">
            <a:avLst/>
          </a:prstGeom>
        </p:spPr>
      </p:pic>
      <p:pic>
        <p:nvPicPr>
          <p:cNvPr id="5" name="Resim 4">
            <a:extLst>
              <a:ext uri="{FF2B5EF4-FFF2-40B4-BE49-F238E27FC236}">
                <a16:creationId xmlns:a16="http://schemas.microsoft.com/office/drawing/2014/main" id="{F51E727D-7995-B60F-2CDF-7C082104A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4657" y="2502509"/>
            <a:ext cx="5830258" cy="5830258"/>
          </a:xfrm>
          <a:prstGeom prst="rect">
            <a:avLst/>
          </a:prstGeom>
        </p:spPr>
      </p:pic>
      <p:pic>
        <p:nvPicPr>
          <p:cNvPr id="7" name="Resim 6">
            <a:extLst>
              <a:ext uri="{FF2B5EF4-FFF2-40B4-BE49-F238E27FC236}">
                <a16:creationId xmlns:a16="http://schemas.microsoft.com/office/drawing/2014/main" id="{E2E3AAEF-126F-50C4-B8C8-D92BFAAABA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17034" y="1590911"/>
            <a:ext cx="5233139" cy="7849708"/>
          </a:xfrm>
          <a:prstGeom prst="rect">
            <a:avLst/>
          </a:prstGeom>
        </p:spPr>
      </p:pic>
      <p:sp>
        <p:nvSpPr>
          <p:cNvPr id="2" name="Metin kutusu 1">
            <a:extLst>
              <a:ext uri="{FF2B5EF4-FFF2-40B4-BE49-F238E27FC236}">
                <a16:creationId xmlns:a16="http://schemas.microsoft.com/office/drawing/2014/main" id="{7F74AEA0-804A-C3CE-B7D7-EAEC6DFB6E5A}"/>
              </a:ext>
            </a:extLst>
          </p:cNvPr>
          <p:cNvSpPr txBox="1"/>
          <p:nvPr/>
        </p:nvSpPr>
        <p:spPr>
          <a:xfrm>
            <a:off x="19507201" y="10818793"/>
            <a:ext cx="35292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tr-TR" dirty="0">
                <a:latin typeface="Montserrat" panose="00000500000000000000" pitchFamily="2" charset="-94"/>
              </a:rPr>
              <a:t>19</a:t>
            </a:r>
            <a:endParaRPr kumimoji="0" lang="tr-TR" sz="1800" b="0" i="0" u="none" strike="noStrike" cap="none" spc="0" normalizeH="0" baseline="0" dirty="0">
              <a:ln>
                <a:noFill/>
              </a:ln>
              <a:solidFill>
                <a:srgbClr val="000000"/>
              </a:solidFill>
              <a:effectLst/>
              <a:uFillTx/>
              <a:latin typeface="Montserrat" panose="00000500000000000000" pitchFamily="2" charset="-94"/>
              <a:sym typeface="Calibri"/>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Picture Placeholder 2" descr="Picture Placeholder 2"/>
          <p:cNvPicPr>
            <a:picLocks noGrp="1" noChangeAspect="1"/>
          </p:cNvPicPr>
          <p:nvPr>
            <p:ph type="pic" idx="21"/>
          </p:nvPr>
        </p:nvPicPr>
        <p:blipFill>
          <a:blip r:embed="rId2"/>
          <a:srcRect/>
          <a:stretch>
            <a:fillRect/>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p:spPr>
      </p:pic>
      <p:sp>
        <p:nvSpPr>
          <p:cNvPr id="338" name="TextBox 3"/>
          <p:cNvSpPr txBox="1"/>
          <p:nvPr/>
        </p:nvSpPr>
        <p:spPr>
          <a:xfrm>
            <a:off x="871023" y="990746"/>
            <a:ext cx="10020021" cy="923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90000"/>
              </a:lnSpc>
              <a:defRPr sz="8000" b="1">
                <a:latin typeface="Roboto"/>
                <a:ea typeface="Roboto"/>
                <a:cs typeface="Roboto"/>
                <a:sym typeface="Roboto"/>
              </a:defRPr>
            </a:lvl1pPr>
          </a:lstStyle>
          <a:p>
            <a:r>
              <a:rPr lang="tr-TR" sz="6000" err="1">
                <a:latin typeface="Lora" pitchFamily="2" charset="-94"/>
              </a:rPr>
              <a:t>Bi</a:t>
            </a:r>
            <a:r>
              <a:rPr lang="tr-TR" sz="6000">
                <a:latin typeface="Lora" pitchFamily="2" charset="-94"/>
              </a:rPr>
              <a:t> Kutu Kombin</a:t>
            </a:r>
            <a:endParaRPr sz="6000">
              <a:latin typeface="Lora" pitchFamily="2" charset="-94"/>
            </a:endParaRPr>
          </a:p>
        </p:txBody>
      </p:sp>
      <p:sp>
        <p:nvSpPr>
          <p:cNvPr id="339" name="Arc 5"/>
          <p:cNvSpPr/>
          <p:nvPr/>
        </p:nvSpPr>
        <p:spPr>
          <a:xfrm>
            <a:off x="11723679" y="1142990"/>
            <a:ext cx="7239019" cy="7177547"/>
          </a:xfrm>
          <a:custGeom>
            <a:avLst/>
            <a:gdLst/>
            <a:ahLst/>
            <a:cxnLst>
              <a:cxn ang="0">
                <a:pos x="wd2" y="hd2"/>
              </a:cxn>
              <a:cxn ang="5400000">
                <a:pos x="wd2" y="hd2"/>
              </a:cxn>
              <a:cxn ang="10800000">
                <a:pos x="wd2" y="hd2"/>
              </a:cxn>
              <a:cxn ang="16200000">
                <a:pos x="wd2" y="hd2"/>
              </a:cxn>
            </a:cxnLst>
            <a:rect l="0" t="0" r="r" b="b"/>
            <a:pathLst>
              <a:path w="19529" h="20503" extrusionOk="0">
                <a:moveTo>
                  <a:pt x="2669" y="17442"/>
                </a:moveTo>
                <a:lnTo>
                  <a:pt x="2669" y="17442"/>
                </a:lnTo>
                <a:cubicBezTo>
                  <a:pt x="-1036" y="13293"/>
                  <a:pt x="-863" y="6749"/>
                  <a:pt x="3056" y="2826"/>
                </a:cubicBezTo>
                <a:cubicBezTo>
                  <a:pt x="6975" y="-1097"/>
                  <a:pt x="13154" y="-913"/>
                  <a:pt x="16859" y="3236"/>
                </a:cubicBezTo>
                <a:cubicBezTo>
                  <a:pt x="20564" y="7385"/>
                  <a:pt x="20391" y="13929"/>
                  <a:pt x="16472" y="17852"/>
                </a:cubicBezTo>
                <a:cubicBezTo>
                  <a:pt x="15108" y="19218"/>
                  <a:pt x="13401" y="20138"/>
                  <a:pt x="11556" y="20503"/>
                </a:cubicBezTo>
              </a:path>
            </a:pathLst>
          </a:custGeom>
          <a:ln w="38100">
            <a:solidFill>
              <a:srgbClr val="B73408"/>
            </a:solidFill>
            <a:headEnd type="oval"/>
            <a:tailEnd type="oval"/>
          </a:ln>
        </p:spPr>
        <p:txBody>
          <a:bodyPr lIns="45719" rIns="45719" anchor="ctr"/>
          <a:lstStyle/>
          <a:p>
            <a:pPr algn="ctr"/>
            <a:endParaRPr/>
          </a:p>
        </p:txBody>
      </p:sp>
      <p:sp>
        <p:nvSpPr>
          <p:cNvPr id="340" name="TextBox 8"/>
          <p:cNvSpPr txBox="1"/>
          <p:nvPr/>
        </p:nvSpPr>
        <p:spPr>
          <a:xfrm>
            <a:off x="871023" y="3889790"/>
            <a:ext cx="8800821" cy="5355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90000"/>
              </a:lnSpc>
              <a:defRPr sz="3200" b="1">
                <a:latin typeface="Roboto"/>
                <a:ea typeface="Roboto"/>
                <a:cs typeface="Roboto"/>
                <a:sym typeface="Roboto"/>
              </a:defRPr>
            </a:lvl1pPr>
          </a:lstStyle>
          <a:p>
            <a:r>
              <a:rPr lang="tr-TR" err="1">
                <a:latin typeface="Lora" pitchFamily="2" charset="-94"/>
              </a:rPr>
              <a:t>Bi</a:t>
            </a:r>
            <a:r>
              <a:rPr lang="tr-TR">
                <a:latin typeface="Lora" pitchFamily="2" charset="-94"/>
              </a:rPr>
              <a:t> Kutu Kombin Nedir?</a:t>
            </a:r>
            <a:endParaRPr>
              <a:latin typeface="Lora" pitchFamily="2" charset="-94"/>
            </a:endParaRPr>
          </a:p>
        </p:txBody>
      </p:sp>
      <p:sp>
        <p:nvSpPr>
          <p:cNvPr id="341" name="TextBox 9"/>
          <p:cNvSpPr txBox="1"/>
          <p:nvPr/>
        </p:nvSpPr>
        <p:spPr>
          <a:xfrm>
            <a:off x="871024" y="4731763"/>
            <a:ext cx="8800821" cy="365856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140000"/>
              </a:lnSpc>
              <a:defRPr sz="1600">
                <a:latin typeface="Roboto light"/>
                <a:ea typeface="Roboto light"/>
                <a:cs typeface="Roboto light"/>
                <a:sym typeface="Roboto light"/>
              </a:defRPr>
            </a:lvl1pPr>
          </a:lstStyle>
          <a:p>
            <a:r>
              <a:rPr lang="tr-TR" sz="2400" err="1">
                <a:latin typeface="Montserrat" pitchFamily="2" charset="-94"/>
              </a:rPr>
              <a:t>Bi</a:t>
            </a:r>
            <a:r>
              <a:rPr lang="tr-TR" sz="2400">
                <a:latin typeface="Montserrat" pitchFamily="2" charset="-94"/>
              </a:rPr>
              <a:t> Kutu Kombin, kullanıcıların tarzı, beden ölçüsü ve bütçesine göre profesyonel stilistler tarafından kişiye özel kombinler hazırlanan bir online </a:t>
            </a:r>
            <a:r>
              <a:rPr lang="tr-TR" sz="2400" err="1">
                <a:latin typeface="Montserrat" pitchFamily="2" charset="-94"/>
              </a:rPr>
              <a:t>styling</a:t>
            </a:r>
            <a:r>
              <a:rPr lang="tr-TR" sz="2400">
                <a:latin typeface="Montserrat" pitchFamily="2" charset="-94"/>
              </a:rPr>
              <a:t> hizmetidir. Hizmet Türkiye’nin her yerine sunulur. </a:t>
            </a:r>
            <a:r>
              <a:rPr lang="tr-TR" sz="2400" err="1">
                <a:latin typeface="Montserrat" pitchFamily="2" charset="-94"/>
              </a:rPr>
              <a:t>Bi</a:t>
            </a:r>
            <a:r>
              <a:rPr lang="tr-TR" sz="2400">
                <a:latin typeface="Montserrat" pitchFamily="2" charset="-94"/>
              </a:rPr>
              <a:t> Kutu Kombin, kullanıcıya hızlı ve pratik bir alışveriş deneyimi sunmayı ve aynı zamanda yerli markaların desteklenmesini amaçlar.</a:t>
            </a:r>
            <a:endParaRPr sz="2400">
              <a:latin typeface="Montserrat" pitchFamily="2" charset="-94"/>
            </a:endParaRPr>
          </a:p>
        </p:txBody>
      </p:sp>
      <p:sp>
        <p:nvSpPr>
          <p:cNvPr id="342" name="TextBox 10"/>
          <p:cNvSpPr txBox="1"/>
          <p:nvPr/>
        </p:nvSpPr>
        <p:spPr>
          <a:xfrm>
            <a:off x="1130103" y="7733658"/>
            <a:ext cx="8800821" cy="5355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90000"/>
              </a:lnSpc>
              <a:defRPr sz="3200" b="1">
                <a:latin typeface="Roboto"/>
                <a:ea typeface="Roboto"/>
                <a:cs typeface="Roboto"/>
                <a:sym typeface="Roboto"/>
              </a:defRPr>
            </a:lvl1pPr>
          </a:lstStyle>
          <a:p>
            <a:endParaRPr/>
          </a:p>
        </p:txBody>
      </p:sp>
      <p:sp>
        <p:nvSpPr>
          <p:cNvPr id="343" name="TextBox 11"/>
          <p:cNvSpPr txBox="1"/>
          <p:nvPr/>
        </p:nvSpPr>
        <p:spPr>
          <a:xfrm>
            <a:off x="1480622" y="9838569"/>
            <a:ext cx="8800821" cy="341632"/>
          </a:xfrm>
          <a:prstGeom prst="rect">
            <a:avLst/>
          </a:prstGeom>
          <a:solidFill>
            <a:srgbClr val="B73408"/>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90000"/>
              </a:lnSpc>
              <a:defRPr>
                <a:latin typeface="Roboto"/>
                <a:ea typeface="Roboto"/>
                <a:cs typeface="Roboto"/>
                <a:sym typeface="Roboto"/>
              </a:defRPr>
            </a:lvl1pPr>
          </a:lstStyle>
          <a:p>
            <a:r>
              <a:rPr lang="tr-TR"/>
              <a:t>                                              http://bikutukombin.com/</a:t>
            </a:r>
            <a:endParaRPr/>
          </a:p>
        </p:txBody>
      </p:sp>
      <p:sp>
        <p:nvSpPr>
          <p:cNvPr id="344" name="Straight Connector 14"/>
          <p:cNvSpPr/>
          <p:nvPr/>
        </p:nvSpPr>
        <p:spPr>
          <a:xfrm flipV="1">
            <a:off x="1143000" y="10143525"/>
            <a:ext cx="8528845" cy="22826"/>
          </a:xfrm>
          <a:prstGeom prst="line">
            <a:avLst/>
          </a:prstGeom>
          <a:ln w="19050">
            <a:solidFill>
              <a:srgbClr val="BFBFBF"/>
            </a:solidFill>
          </a:ln>
        </p:spPr>
        <p:txBody>
          <a:bodyPr lIns="45719" rIns="45719"/>
          <a:lstStyle/>
          <a:p>
            <a:endParaRPr/>
          </a:p>
        </p:txBody>
      </p:sp>
      <p:sp>
        <p:nvSpPr>
          <p:cNvPr id="345" name="TextBox 15"/>
          <p:cNvSpPr txBox="1"/>
          <p:nvPr/>
        </p:nvSpPr>
        <p:spPr>
          <a:xfrm>
            <a:off x="1130103" y="9538744"/>
            <a:ext cx="8800821" cy="5909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90000"/>
              </a:lnSpc>
              <a:defRPr sz="3600">
                <a:latin typeface="Great vibes"/>
                <a:ea typeface="Great vibes"/>
                <a:cs typeface="Great vibes"/>
                <a:sym typeface="Great vibes"/>
              </a:defRPr>
            </a:lvl1pPr>
          </a:lstStyle>
          <a:p>
            <a:r>
              <a:rPr lang="tr-TR"/>
              <a:t>   </a:t>
            </a:r>
            <a:endParaRPr/>
          </a:p>
        </p:txBody>
      </p:sp>
      <p:sp>
        <p:nvSpPr>
          <p:cNvPr id="354" name="TextBox 30"/>
          <p:cNvSpPr txBox="1"/>
          <p:nvPr/>
        </p:nvSpPr>
        <p:spPr>
          <a:xfrm>
            <a:off x="14841509" y="9364398"/>
            <a:ext cx="4075457" cy="3836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130000"/>
              </a:lnSpc>
              <a:defRPr sz="1600">
                <a:latin typeface="Roboto light"/>
                <a:ea typeface="Roboto light"/>
                <a:cs typeface="Roboto light"/>
                <a:sym typeface="Roboto light"/>
              </a:defRPr>
            </a:lvl1pPr>
          </a:lstStyle>
          <a:p>
            <a:endParaRPr/>
          </a:p>
        </p:txBody>
      </p:sp>
      <p:pic>
        <p:nvPicPr>
          <p:cNvPr id="3" name="Resim 2">
            <a:extLst>
              <a:ext uri="{FF2B5EF4-FFF2-40B4-BE49-F238E27FC236}">
                <a16:creationId xmlns:a16="http://schemas.microsoft.com/office/drawing/2014/main" id="{F8FDA799-D93A-3420-3F95-48C1456FE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8110" y="1566686"/>
            <a:ext cx="6330155" cy="6330153"/>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sp>
        <p:nvSpPr>
          <p:cNvPr id="2" name="Metin kutusu 1">
            <a:extLst>
              <a:ext uri="{FF2B5EF4-FFF2-40B4-BE49-F238E27FC236}">
                <a16:creationId xmlns:a16="http://schemas.microsoft.com/office/drawing/2014/main" id="{3D7BFADD-EF6D-7FC0-21B5-90479AD93381}"/>
              </a:ext>
            </a:extLst>
          </p:cNvPr>
          <p:cNvSpPr txBox="1"/>
          <p:nvPr/>
        </p:nvSpPr>
        <p:spPr>
          <a:xfrm>
            <a:off x="19651577" y="10818793"/>
            <a:ext cx="2085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tr-TR" dirty="0">
                <a:latin typeface="Montserrat" panose="00000500000000000000" pitchFamily="2" charset="-94"/>
              </a:rPr>
              <a:t>2</a:t>
            </a:r>
            <a:endParaRPr kumimoji="0" lang="tr-TR" sz="1800" b="0" i="0" u="none" strike="noStrike" cap="none" spc="0" normalizeH="0" baseline="0" dirty="0">
              <a:ln>
                <a:noFill/>
              </a:ln>
              <a:solidFill>
                <a:srgbClr val="000000"/>
              </a:solidFill>
              <a:effectLst/>
              <a:uFillTx/>
              <a:latin typeface="Montserrat" panose="00000500000000000000" pitchFamily="2" charset="-94"/>
              <a:sym typeface="Calibri"/>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TextBox 217"/>
          <p:cNvSpPr txBox="1"/>
          <p:nvPr/>
        </p:nvSpPr>
        <p:spPr>
          <a:xfrm>
            <a:off x="5701793" y="7420192"/>
            <a:ext cx="3517723" cy="402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140000"/>
              </a:lnSpc>
              <a:defRPr sz="1600">
                <a:latin typeface="Roboto light"/>
                <a:ea typeface="Roboto light"/>
                <a:cs typeface="Roboto light"/>
                <a:sym typeface="Roboto light"/>
              </a:defRPr>
            </a:pPr>
            <a:endParaRPr/>
          </a:p>
        </p:txBody>
      </p:sp>
      <p:sp>
        <p:nvSpPr>
          <p:cNvPr id="529" name="TextBox 222"/>
          <p:cNvSpPr txBox="1"/>
          <p:nvPr/>
        </p:nvSpPr>
        <p:spPr>
          <a:xfrm>
            <a:off x="10550518" y="6429592"/>
            <a:ext cx="3517723" cy="480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90000"/>
              </a:lnSpc>
              <a:defRPr sz="2800" b="1">
                <a:latin typeface="Roboto"/>
                <a:ea typeface="Roboto"/>
                <a:cs typeface="Roboto"/>
                <a:sym typeface="Roboto"/>
              </a:defRPr>
            </a:pPr>
            <a:endParaRPr/>
          </a:p>
        </p:txBody>
      </p:sp>
      <p:sp>
        <p:nvSpPr>
          <p:cNvPr id="530" name="TextBox 223"/>
          <p:cNvSpPr txBox="1"/>
          <p:nvPr/>
        </p:nvSpPr>
        <p:spPr>
          <a:xfrm>
            <a:off x="10550518" y="7420192"/>
            <a:ext cx="3517723" cy="402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lnSpc>
                <a:spcPct val="140000"/>
              </a:lnSpc>
              <a:defRPr sz="1600">
                <a:latin typeface="Roboto light"/>
                <a:ea typeface="Roboto light"/>
                <a:cs typeface="Roboto light"/>
                <a:sym typeface="Roboto light"/>
              </a:defRPr>
            </a:pPr>
            <a:endParaRPr/>
          </a:p>
        </p:txBody>
      </p:sp>
      <p:sp>
        <p:nvSpPr>
          <p:cNvPr id="534" name="TextBox 228"/>
          <p:cNvSpPr txBox="1"/>
          <p:nvPr/>
        </p:nvSpPr>
        <p:spPr>
          <a:xfrm>
            <a:off x="15399242" y="6429592"/>
            <a:ext cx="3517724" cy="480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90000"/>
              </a:lnSpc>
              <a:defRPr sz="2800" b="1">
                <a:latin typeface="Roboto"/>
                <a:ea typeface="Roboto"/>
                <a:cs typeface="Roboto"/>
                <a:sym typeface="Roboto"/>
              </a:defRPr>
            </a:pPr>
            <a:endParaRPr/>
          </a:p>
        </p:txBody>
      </p:sp>
      <p:grpSp>
        <p:nvGrpSpPr>
          <p:cNvPr id="553" name="Google Shape;1050;p34"/>
          <p:cNvGrpSpPr/>
          <p:nvPr/>
        </p:nvGrpSpPr>
        <p:grpSpPr>
          <a:xfrm>
            <a:off x="7171821" y="3788631"/>
            <a:ext cx="577233" cy="637573"/>
            <a:chOff x="0" y="0"/>
            <a:chExt cx="577231" cy="637572"/>
          </a:xfrm>
        </p:grpSpPr>
        <p:sp>
          <p:nvSpPr>
            <p:cNvPr id="551" name="Google Shape;1051;p34"/>
            <p:cNvSpPr/>
            <p:nvPr/>
          </p:nvSpPr>
          <p:spPr>
            <a:xfrm>
              <a:off x="0" y="0"/>
              <a:ext cx="577232" cy="637573"/>
            </a:xfrm>
            <a:custGeom>
              <a:avLst/>
              <a:gdLst/>
              <a:ahLst/>
              <a:cxnLst>
                <a:cxn ang="0">
                  <a:pos x="wd2" y="hd2"/>
                </a:cxn>
                <a:cxn ang="5400000">
                  <a:pos x="wd2" y="hd2"/>
                </a:cxn>
                <a:cxn ang="10800000">
                  <a:pos x="wd2" y="hd2"/>
                </a:cxn>
                <a:cxn ang="16200000">
                  <a:pos x="wd2" y="hd2"/>
                </a:cxn>
              </a:cxnLst>
              <a:rect l="0" t="0" r="r" b="b"/>
              <a:pathLst>
                <a:path w="21241" h="21600" extrusionOk="0">
                  <a:moveTo>
                    <a:pt x="16210" y="7758"/>
                  </a:moveTo>
                  <a:cubicBezTo>
                    <a:pt x="16246" y="7769"/>
                    <a:pt x="16281" y="7780"/>
                    <a:pt x="16316" y="7780"/>
                  </a:cubicBezTo>
                  <a:cubicBezTo>
                    <a:pt x="16386" y="7780"/>
                    <a:pt x="16433" y="7769"/>
                    <a:pt x="16492" y="7737"/>
                  </a:cubicBezTo>
                  <a:cubicBezTo>
                    <a:pt x="16538" y="7715"/>
                    <a:pt x="16585" y="7672"/>
                    <a:pt x="16620" y="7618"/>
                  </a:cubicBezTo>
                  <a:cubicBezTo>
                    <a:pt x="16632" y="7596"/>
                    <a:pt x="16644" y="7575"/>
                    <a:pt x="16644" y="7564"/>
                  </a:cubicBezTo>
                  <a:cubicBezTo>
                    <a:pt x="16855" y="6980"/>
                    <a:pt x="17007" y="6321"/>
                    <a:pt x="17136" y="5640"/>
                  </a:cubicBezTo>
                  <a:cubicBezTo>
                    <a:pt x="17581" y="5511"/>
                    <a:pt x="18741" y="5111"/>
                    <a:pt x="19666" y="4257"/>
                  </a:cubicBezTo>
                  <a:cubicBezTo>
                    <a:pt x="21423" y="2637"/>
                    <a:pt x="21236" y="378"/>
                    <a:pt x="21236" y="292"/>
                  </a:cubicBezTo>
                  <a:cubicBezTo>
                    <a:pt x="21224" y="238"/>
                    <a:pt x="21212" y="194"/>
                    <a:pt x="21189" y="151"/>
                  </a:cubicBezTo>
                  <a:cubicBezTo>
                    <a:pt x="21154" y="108"/>
                    <a:pt x="21118" y="65"/>
                    <a:pt x="21060" y="43"/>
                  </a:cubicBezTo>
                  <a:cubicBezTo>
                    <a:pt x="21013" y="11"/>
                    <a:pt x="20954" y="0"/>
                    <a:pt x="20884" y="0"/>
                  </a:cubicBezTo>
                  <a:lnTo>
                    <a:pt x="350" y="0"/>
                  </a:lnTo>
                  <a:cubicBezTo>
                    <a:pt x="292" y="0"/>
                    <a:pt x="233" y="22"/>
                    <a:pt x="186" y="43"/>
                  </a:cubicBezTo>
                  <a:cubicBezTo>
                    <a:pt x="128" y="76"/>
                    <a:pt x="81" y="108"/>
                    <a:pt x="57" y="151"/>
                  </a:cubicBezTo>
                  <a:cubicBezTo>
                    <a:pt x="34" y="194"/>
                    <a:pt x="10" y="238"/>
                    <a:pt x="10" y="292"/>
                  </a:cubicBezTo>
                  <a:cubicBezTo>
                    <a:pt x="-1" y="378"/>
                    <a:pt x="-177" y="2637"/>
                    <a:pt x="1580" y="4257"/>
                  </a:cubicBezTo>
                  <a:cubicBezTo>
                    <a:pt x="2505" y="5111"/>
                    <a:pt x="3653" y="5511"/>
                    <a:pt x="4110" y="5640"/>
                  </a:cubicBezTo>
                  <a:cubicBezTo>
                    <a:pt x="4274" y="6591"/>
                    <a:pt x="4520" y="7499"/>
                    <a:pt x="4872" y="8223"/>
                  </a:cubicBezTo>
                  <a:cubicBezTo>
                    <a:pt x="5949" y="10470"/>
                    <a:pt x="8315" y="11151"/>
                    <a:pt x="9545" y="11367"/>
                  </a:cubicBezTo>
                  <a:lnTo>
                    <a:pt x="9545" y="13755"/>
                  </a:lnTo>
                  <a:lnTo>
                    <a:pt x="7554" y="14566"/>
                  </a:lnTo>
                  <a:cubicBezTo>
                    <a:pt x="7542" y="14566"/>
                    <a:pt x="7531" y="14576"/>
                    <a:pt x="7519" y="14576"/>
                  </a:cubicBezTo>
                  <a:cubicBezTo>
                    <a:pt x="7460" y="14609"/>
                    <a:pt x="7425" y="14641"/>
                    <a:pt x="7390" y="14695"/>
                  </a:cubicBezTo>
                  <a:cubicBezTo>
                    <a:pt x="7355" y="14739"/>
                    <a:pt x="7343" y="14793"/>
                    <a:pt x="7343" y="14857"/>
                  </a:cubicBezTo>
                  <a:lnTo>
                    <a:pt x="7343" y="15657"/>
                  </a:lnTo>
                  <a:lnTo>
                    <a:pt x="4251" y="16932"/>
                  </a:lnTo>
                  <a:cubicBezTo>
                    <a:pt x="4005" y="17029"/>
                    <a:pt x="3970" y="17343"/>
                    <a:pt x="4192" y="17483"/>
                  </a:cubicBezTo>
                  <a:lnTo>
                    <a:pt x="4989" y="17969"/>
                  </a:lnTo>
                  <a:lnTo>
                    <a:pt x="4110" y="19061"/>
                  </a:lnTo>
                  <a:cubicBezTo>
                    <a:pt x="4098" y="19072"/>
                    <a:pt x="4098" y="19082"/>
                    <a:pt x="4087" y="19093"/>
                  </a:cubicBezTo>
                  <a:cubicBezTo>
                    <a:pt x="4063" y="19136"/>
                    <a:pt x="4040" y="19190"/>
                    <a:pt x="4040" y="19244"/>
                  </a:cubicBezTo>
                  <a:cubicBezTo>
                    <a:pt x="4040" y="19309"/>
                    <a:pt x="4052" y="19363"/>
                    <a:pt x="4087" y="19407"/>
                  </a:cubicBezTo>
                  <a:cubicBezTo>
                    <a:pt x="4110" y="19461"/>
                    <a:pt x="4169" y="19504"/>
                    <a:pt x="4216" y="19525"/>
                  </a:cubicBezTo>
                  <a:cubicBezTo>
                    <a:pt x="4262" y="19558"/>
                    <a:pt x="4333" y="19569"/>
                    <a:pt x="4391" y="19569"/>
                  </a:cubicBezTo>
                  <a:cubicBezTo>
                    <a:pt x="4438" y="19569"/>
                    <a:pt x="4485" y="19558"/>
                    <a:pt x="4532" y="19536"/>
                  </a:cubicBezTo>
                  <a:lnTo>
                    <a:pt x="7823" y="18185"/>
                  </a:lnTo>
                  <a:cubicBezTo>
                    <a:pt x="7835" y="18185"/>
                    <a:pt x="7847" y="18175"/>
                    <a:pt x="7859" y="18175"/>
                  </a:cubicBezTo>
                  <a:cubicBezTo>
                    <a:pt x="7917" y="18142"/>
                    <a:pt x="7952" y="18099"/>
                    <a:pt x="7987" y="18056"/>
                  </a:cubicBezTo>
                  <a:cubicBezTo>
                    <a:pt x="8011" y="18002"/>
                    <a:pt x="8034" y="17948"/>
                    <a:pt x="8034" y="17894"/>
                  </a:cubicBezTo>
                  <a:lnTo>
                    <a:pt x="8034" y="17094"/>
                  </a:lnTo>
                  <a:lnTo>
                    <a:pt x="9545" y="16478"/>
                  </a:lnTo>
                  <a:lnTo>
                    <a:pt x="9545" y="18715"/>
                  </a:lnTo>
                  <a:lnTo>
                    <a:pt x="6804" y="19979"/>
                  </a:lnTo>
                  <a:cubicBezTo>
                    <a:pt x="6793" y="19979"/>
                    <a:pt x="6793" y="19990"/>
                    <a:pt x="6781" y="19990"/>
                  </a:cubicBezTo>
                  <a:cubicBezTo>
                    <a:pt x="6734" y="20012"/>
                    <a:pt x="6687" y="20055"/>
                    <a:pt x="6652" y="20109"/>
                  </a:cubicBezTo>
                  <a:cubicBezTo>
                    <a:pt x="6629" y="20152"/>
                    <a:pt x="6617" y="20206"/>
                    <a:pt x="6605" y="20260"/>
                  </a:cubicBezTo>
                  <a:lnTo>
                    <a:pt x="6605" y="21276"/>
                  </a:lnTo>
                  <a:cubicBezTo>
                    <a:pt x="6605" y="21330"/>
                    <a:pt x="6617" y="21395"/>
                    <a:pt x="6652" y="21438"/>
                  </a:cubicBezTo>
                  <a:cubicBezTo>
                    <a:pt x="6675" y="21492"/>
                    <a:pt x="6722" y="21535"/>
                    <a:pt x="6781" y="21557"/>
                  </a:cubicBezTo>
                  <a:cubicBezTo>
                    <a:pt x="6828" y="21589"/>
                    <a:pt x="6898" y="21600"/>
                    <a:pt x="6957" y="21600"/>
                  </a:cubicBezTo>
                  <a:lnTo>
                    <a:pt x="14289" y="21600"/>
                  </a:lnTo>
                  <a:cubicBezTo>
                    <a:pt x="14348" y="21600"/>
                    <a:pt x="14407" y="21589"/>
                    <a:pt x="14465" y="21557"/>
                  </a:cubicBezTo>
                  <a:cubicBezTo>
                    <a:pt x="14512" y="21535"/>
                    <a:pt x="14559" y="21481"/>
                    <a:pt x="14582" y="21438"/>
                  </a:cubicBezTo>
                  <a:cubicBezTo>
                    <a:pt x="14617" y="21384"/>
                    <a:pt x="14629" y="21330"/>
                    <a:pt x="14629" y="21276"/>
                  </a:cubicBezTo>
                  <a:lnTo>
                    <a:pt x="14629" y="20260"/>
                  </a:lnTo>
                  <a:cubicBezTo>
                    <a:pt x="14629" y="20206"/>
                    <a:pt x="14617" y="20152"/>
                    <a:pt x="14582" y="20109"/>
                  </a:cubicBezTo>
                  <a:cubicBezTo>
                    <a:pt x="14559" y="20055"/>
                    <a:pt x="14512" y="20012"/>
                    <a:pt x="14453" y="19990"/>
                  </a:cubicBezTo>
                  <a:cubicBezTo>
                    <a:pt x="14453" y="19990"/>
                    <a:pt x="14453" y="19979"/>
                    <a:pt x="14442" y="19979"/>
                  </a:cubicBezTo>
                  <a:lnTo>
                    <a:pt x="11701" y="18715"/>
                  </a:lnTo>
                  <a:lnTo>
                    <a:pt x="11701" y="15614"/>
                  </a:lnTo>
                  <a:lnTo>
                    <a:pt x="13212" y="14998"/>
                  </a:lnTo>
                  <a:lnTo>
                    <a:pt x="13212" y="16208"/>
                  </a:lnTo>
                  <a:cubicBezTo>
                    <a:pt x="13212" y="16262"/>
                    <a:pt x="13223" y="16316"/>
                    <a:pt x="13259" y="16359"/>
                  </a:cubicBezTo>
                  <a:cubicBezTo>
                    <a:pt x="13294" y="16413"/>
                    <a:pt x="13329" y="16446"/>
                    <a:pt x="13387" y="16478"/>
                  </a:cubicBezTo>
                  <a:cubicBezTo>
                    <a:pt x="13434" y="16511"/>
                    <a:pt x="13493" y="16521"/>
                    <a:pt x="13563" y="16521"/>
                  </a:cubicBezTo>
                  <a:cubicBezTo>
                    <a:pt x="13598" y="16521"/>
                    <a:pt x="13633" y="16511"/>
                    <a:pt x="13669" y="16511"/>
                  </a:cubicBezTo>
                  <a:lnTo>
                    <a:pt x="16960" y="15495"/>
                  </a:lnTo>
                  <a:cubicBezTo>
                    <a:pt x="17230" y="15409"/>
                    <a:pt x="17276" y="15074"/>
                    <a:pt x="17042" y="14922"/>
                  </a:cubicBezTo>
                  <a:lnTo>
                    <a:pt x="16246" y="14436"/>
                  </a:lnTo>
                  <a:lnTo>
                    <a:pt x="17136" y="13355"/>
                  </a:lnTo>
                  <a:cubicBezTo>
                    <a:pt x="17136" y="13345"/>
                    <a:pt x="17148" y="13334"/>
                    <a:pt x="17159" y="13323"/>
                  </a:cubicBezTo>
                  <a:cubicBezTo>
                    <a:pt x="17183" y="13269"/>
                    <a:pt x="17194" y="13215"/>
                    <a:pt x="17194" y="13161"/>
                  </a:cubicBezTo>
                  <a:cubicBezTo>
                    <a:pt x="17194" y="13107"/>
                    <a:pt x="17183" y="13053"/>
                    <a:pt x="17159" y="12999"/>
                  </a:cubicBezTo>
                  <a:cubicBezTo>
                    <a:pt x="17124" y="12956"/>
                    <a:pt x="17077" y="12923"/>
                    <a:pt x="17030" y="12891"/>
                  </a:cubicBezTo>
                  <a:cubicBezTo>
                    <a:pt x="16972" y="12869"/>
                    <a:pt x="16913" y="12848"/>
                    <a:pt x="16855" y="12848"/>
                  </a:cubicBezTo>
                  <a:cubicBezTo>
                    <a:pt x="16820" y="12848"/>
                    <a:pt x="16784" y="12848"/>
                    <a:pt x="16749" y="12858"/>
                  </a:cubicBezTo>
                  <a:lnTo>
                    <a:pt x="13903" y="13734"/>
                  </a:lnTo>
                  <a:lnTo>
                    <a:pt x="13903" y="12480"/>
                  </a:lnTo>
                  <a:cubicBezTo>
                    <a:pt x="13903" y="12426"/>
                    <a:pt x="13879" y="12372"/>
                    <a:pt x="13856" y="12329"/>
                  </a:cubicBezTo>
                  <a:cubicBezTo>
                    <a:pt x="13821" y="12275"/>
                    <a:pt x="13774" y="12243"/>
                    <a:pt x="13727" y="12210"/>
                  </a:cubicBezTo>
                  <a:cubicBezTo>
                    <a:pt x="13669" y="12188"/>
                    <a:pt x="13610" y="12167"/>
                    <a:pt x="13551" y="12167"/>
                  </a:cubicBezTo>
                  <a:cubicBezTo>
                    <a:pt x="13505" y="12167"/>
                    <a:pt x="13458" y="12178"/>
                    <a:pt x="13423" y="12188"/>
                  </a:cubicBezTo>
                  <a:lnTo>
                    <a:pt x="11701" y="12891"/>
                  </a:lnTo>
                  <a:lnTo>
                    <a:pt x="11701" y="11356"/>
                  </a:lnTo>
                  <a:cubicBezTo>
                    <a:pt x="12720" y="11184"/>
                    <a:pt x="14664" y="10654"/>
                    <a:pt x="15871" y="9055"/>
                  </a:cubicBezTo>
                  <a:cubicBezTo>
                    <a:pt x="15871" y="9044"/>
                    <a:pt x="15882" y="9033"/>
                    <a:pt x="15882" y="9023"/>
                  </a:cubicBezTo>
                  <a:cubicBezTo>
                    <a:pt x="15918" y="8979"/>
                    <a:pt x="15929" y="8925"/>
                    <a:pt x="15929" y="8871"/>
                  </a:cubicBezTo>
                  <a:cubicBezTo>
                    <a:pt x="15929" y="8817"/>
                    <a:pt x="15906" y="8763"/>
                    <a:pt x="15882" y="8709"/>
                  </a:cubicBezTo>
                  <a:cubicBezTo>
                    <a:pt x="15847" y="8666"/>
                    <a:pt x="15800" y="8623"/>
                    <a:pt x="15754" y="8590"/>
                  </a:cubicBezTo>
                  <a:cubicBezTo>
                    <a:pt x="15695" y="8569"/>
                    <a:pt x="15648" y="8547"/>
                    <a:pt x="15590" y="8547"/>
                  </a:cubicBezTo>
                  <a:cubicBezTo>
                    <a:pt x="15531" y="8547"/>
                    <a:pt x="15472" y="8569"/>
                    <a:pt x="15414" y="8590"/>
                  </a:cubicBezTo>
                  <a:cubicBezTo>
                    <a:pt x="15367" y="8623"/>
                    <a:pt x="15332" y="8655"/>
                    <a:pt x="15308" y="8688"/>
                  </a:cubicBezTo>
                  <a:cubicBezTo>
                    <a:pt x="14125" y="10254"/>
                    <a:pt x="12111" y="10676"/>
                    <a:pt x="11302" y="10773"/>
                  </a:cubicBezTo>
                  <a:cubicBezTo>
                    <a:pt x="11267" y="10784"/>
                    <a:pt x="11220" y="10795"/>
                    <a:pt x="11185" y="10816"/>
                  </a:cubicBezTo>
                  <a:cubicBezTo>
                    <a:pt x="11127" y="10849"/>
                    <a:pt x="11092" y="10881"/>
                    <a:pt x="11056" y="10935"/>
                  </a:cubicBezTo>
                  <a:cubicBezTo>
                    <a:pt x="11021" y="10978"/>
                    <a:pt x="11010" y="11032"/>
                    <a:pt x="11010" y="11086"/>
                  </a:cubicBezTo>
                  <a:lnTo>
                    <a:pt x="11010" y="13161"/>
                  </a:lnTo>
                  <a:lnTo>
                    <a:pt x="10236" y="13474"/>
                  </a:lnTo>
                  <a:lnTo>
                    <a:pt x="10236" y="11097"/>
                  </a:lnTo>
                  <a:cubicBezTo>
                    <a:pt x="10236" y="11043"/>
                    <a:pt x="10213" y="10989"/>
                    <a:pt x="10190" y="10935"/>
                  </a:cubicBezTo>
                  <a:cubicBezTo>
                    <a:pt x="10154" y="10892"/>
                    <a:pt x="10108" y="10849"/>
                    <a:pt x="10061" y="10816"/>
                  </a:cubicBezTo>
                  <a:cubicBezTo>
                    <a:pt x="10026" y="10795"/>
                    <a:pt x="9979" y="10784"/>
                    <a:pt x="9932" y="10784"/>
                  </a:cubicBezTo>
                  <a:cubicBezTo>
                    <a:pt x="8948" y="10654"/>
                    <a:pt x="6535" y="10125"/>
                    <a:pt x="5492" y="7964"/>
                  </a:cubicBezTo>
                  <a:cubicBezTo>
                    <a:pt x="4485" y="5857"/>
                    <a:pt x="4415" y="1783"/>
                    <a:pt x="4415" y="627"/>
                  </a:cubicBezTo>
                  <a:lnTo>
                    <a:pt x="16820" y="627"/>
                  </a:lnTo>
                  <a:cubicBezTo>
                    <a:pt x="16820" y="1675"/>
                    <a:pt x="16773" y="5165"/>
                    <a:pt x="16000" y="7358"/>
                  </a:cubicBezTo>
                  <a:cubicBezTo>
                    <a:pt x="15988" y="7391"/>
                    <a:pt x="15976" y="7423"/>
                    <a:pt x="15976" y="7467"/>
                  </a:cubicBezTo>
                  <a:cubicBezTo>
                    <a:pt x="15976" y="7521"/>
                    <a:pt x="15988" y="7575"/>
                    <a:pt x="16023" y="7618"/>
                  </a:cubicBezTo>
                  <a:cubicBezTo>
                    <a:pt x="16058" y="7672"/>
                    <a:pt x="16093" y="7704"/>
                    <a:pt x="16152" y="7737"/>
                  </a:cubicBezTo>
                  <a:cubicBezTo>
                    <a:pt x="16175" y="7747"/>
                    <a:pt x="16187" y="7758"/>
                    <a:pt x="16210" y="7758"/>
                  </a:cubicBezTo>
                  <a:close/>
                  <a:moveTo>
                    <a:pt x="20544" y="627"/>
                  </a:moveTo>
                  <a:cubicBezTo>
                    <a:pt x="20533" y="1243"/>
                    <a:pt x="20357" y="2723"/>
                    <a:pt x="19174" y="3804"/>
                  </a:cubicBezTo>
                  <a:cubicBezTo>
                    <a:pt x="18530" y="4409"/>
                    <a:pt x="17733" y="4754"/>
                    <a:pt x="17241" y="4927"/>
                  </a:cubicBezTo>
                  <a:cubicBezTo>
                    <a:pt x="17499" y="3134"/>
                    <a:pt x="17511" y="1351"/>
                    <a:pt x="17511" y="627"/>
                  </a:cubicBezTo>
                  <a:lnTo>
                    <a:pt x="20544" y="627"/>
                  </a:lnTo>
                  <a:close/>
                  <a:moveTo>
                    <a:pt x="2060" y="3804"/>
                  </a:moveTo>
                  <a:cubicBezTo>
                    <a:pt x="889" y="2723"/>
                    <a:pt x="713" y="1243"/>
                    <a:pt x="690" y="627"/>
                  </a:cubicBezTo>
                  <a:lnTo>
                    <a:pt x="3735" y="627"/>
                  </a:lnTo>
                  <a:cubicBezTo>
                    <a:pt x="3724" y="1351"/>
                    <a:pt x="3747" y="3134"/>
                    <a:pt x="4005" y="4927"/>
                  </a:cubicBezTo>
                  <a:cubicBezTo>
                    <a:pt x="3501" y="4754"/>
                    <a:pt x="2716" y="4409"/>
                    <a:pt x="2060" y="3804"/>
                  </a:cubicBezTo>
                  <a:close/>
                  <a:moveTo>
                    <a:pt x="7343" y="17688"/>
                  </a:moveTo>
                  <a:lnTo>
                    <a:pt x="5457" y="18466"/>
                  </a:lnTo>
                  <a:lnTo>
                    <a:pt x="5762" y="18088"/>
                  </a:lnTo>
                  <a:cubicBezTo>
                    <a:pt x="5774" y="18077"/>
                    <a:pt x="5774" y="18067"/>
                    <a:pt x="5785" y="18056"/>
                  </a:cubicBezTo>
                  <a:cubicBezTo>
                    <a:pt x="5809" y="18013"/>
                    <a:pt x="5832" y="17959"/>
                    <a:pt x="5832" y="17894"/>
                  </a:cubicBezTo>
                  <a:cubicBezTo>
                    <a:pt x="5832" y="17840"/>
                    <a:pt x="5809" y="17786"/>
                    <a:pt x="5785" y="17742"/>
                  </a:cubicBezTo>
                  <a:cubicBezTo>
                    <a:pt x="5762" y="17699"/>
                    <a:pt x="5727" y="17656"/>
                    <a:pt x="5680" y="17634"/>
                  </a:cubicBezTo>
                  <a:lnTo>
                    <a:pt x="5094" y="17278"/>
                  </a:lnTo>
                  <a:lnTo>
                    <a:pt x="7343" y="16359"/>
                  </a:lnTo>
                  <a:lnTo>
                    <a:pt x="7343" y="17688"/>
                  </a:lnTo>
                  <a:close/>
                  <a:moveTo>
                    <a:pt x="13903" y="14404"/>
                  </a:moveTo>
                  <a:lnTo>
                    <a:pt x="15918" y="13788"/>
                  </a:lnTo>
                  <a:lnTo>
                    <a:pt x="15484" y="14328"/>
                  </a:lnTo>
                  <a:cubicBezTo>
                    <a:pt x="15472" y="14339"/>
                    <a:pt x="15461" y="14339"/>
                    <a:pt x="15461" y="14350"/>
                  </a:cubicBezTo>
                  <a:cubicBezTo>
                    <a:pt x="15426" y="14404"/>
                    <a:pt x="15414" y="14458"/>
                    <a:pt x="15414" y="14512"/>
                  </a:cubicBezTo>
                  <a:cubicBezTo>
                    <a:pt x="15414" y="14566"/>
                    <a:pt x="15426" y="14620"/>
                    <a:pt x="15461" y="14674"/>
                  </a:cubicBezTo>
                  <a:cubicBezTo>
                    <a:pt x="15484" y="14717"/>
                    <a:pt x="15519" y="14749"/>
                    <a:pt x="15566" y="14782"/>
                  </a:cubicBezTo>
                  <a:lnTo>
                    <a:pt x="16082" y="15095"/>
                  </a:lnTo>
                  <a:lnTo>
                    <a:pt x="13903" y="15765"/>
                  </a:lnTo>
                  <a:lnTo>
                    <a:pt x="13903" y="14404"/>
                  </a:lnTo>
                  <a:close/>
                  <a:moveTo>
                    <a:pt x="13950" y="20962"/>
                  </a:moveTo>
                  <a:lnTo>
                    <a:pt x="7296" y="20962"/>
                  </a:lnTo>
                  <a:lnTo>
                    <a:pt x="7296" y="20584"/>
                  </a:lnTo>
                  <a:lnTo>
                    <a:pt x="13938" y="20584"/>
                  </a:lnTo>
                  <a:lnTo>
                    <a:pt x="13950" y="20962"/>
                  </a:lnTo>
                  <a:close/>
                  <a:moveTo>
                    <a:pt x="12837" y="19947"/>
                  </a:moveTo>
                  <a:lnTo>
                    <a:pt x="8409" y="19947"/>
                  </a:lnTo>
                  <a:lnTo>
                    <a:pt x="10037" y="19190"/>
                  </a:lnTo>
                  <a:cubicBezTo>
                    <a:pt x="10049" y="19190"/>
                    <a:pt x="10049" y="19190"/>
                    <a:pt x="10061" y="19190"/>
                  </a:cubicBezTo>
                  <a:cubicBezTo>
                    <a:pt x="10108" y="19158"/>
                    <a:pt x="10154" y="19126"/>
                    <a:pt x="10190" y="19072"/>
                  </a:cubicBezTo>
                  <a:cubicBezTo>
                    <a:pt x="10213" y="19028"/>
                    <a:pt x="10236" y="18963"/>
                    <a:pt x="10236" y="18909"/>
                  </a:cubicBezTo>
                  <a:lnTo>
                    <a:pt x="10236" y="16197"/>
                  </a:lnTo>
                  <a:lnTo>
                    <a:pt x="11010" y="15884"/>
                  </a:lnTo>
                  <a:lnTo>
                    <a:pt x="11010" y="18909"/>
                  </a:lnTo>
                  <a:cubicBezTo>
                    <a:pt x="11010" y="18963"/>
                    <a:pt x="11021" y="19018"/>
                    <a:pt x="11056" y="19072"/>
                  </a:cubicBezTo>
                  <a:cubicBezTo>
                    <a:pt x="11092" y="19115"/>
                    <a:pt x="11127" y="19158"/>
                    <a:pt x="11185" y="19190"/>
                  </a:cubicBezTo>
                  <a:lnTo>
                    <a:pt x="11197" y="19190"/>
                  </a:lnTo>
                  <a:lnTo>
                    <a:pt x="12837" y="19947"/>
                  </a:lnTo>
                  <a:close/>
                  <a:moveTo>
                    <a:pt x="13212" y="12966"/>
                  </a:moveTo>
                  <a:lnTo>
                    <a:pt x="13212" y="14306"/>
                  </a:lnTo>
                  <a:lnTo>
                    <a:pt x="8034" y="16392"/>
                  </a:lnTo>
                  <a:lnTo>
                    <a:pt x="8034" y="15063"/>
                  </a:lnTo>
                  <a:lnTo>
                    <a:pt x="13212" y="12966"/>
                  </a:ln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552" name="Google Shape;1052;p34"/>
            <p:cNvSpPr/>
            <p:nvPr/>
          </p:nvSpPr>
          <p:spPr>
            <a:xfrm>
              <a:off x="239657" y="60416"/>
              <a:ext cx="99437" cy="217466"/>
            </a:xfrm>
            <a:custGeom>
              <a:avLst/>
              <a:gdLst/>
              <a:ahLst/>
              <a:cxnLst>
                <a:cxn ang="0">
                  <a:pos x="wd2" y="hd2"/>
                </a:cxn>
                <a:cxn ang="5400000">
                  <a:pos x="wd2" y="hd2"/>
                </a:cxn>
                <a:cxn ang="10800000">
                  <a:pos x="wd2" y="hd2"/>
                </a:cxn>
                <a:cxn ang="16200000">
                  <a:pos x="wd2" y="hd2"/>
                </a:cxn>
              </a:cxnLst>
              <a:rect l="0" t="0" r="r" b="b"/>
              <a:pathLst>
                <a:path w="21600" h="21600" extrusionOk="0">
                  <a:moveTo>
                    <a:pt x="19510" y="8779"/>
                  </a:moveTo>
                  <a:cubicBezTo>
                    <a:pt x="19858" y="8779"/>
                    <a:pt x="20206" y="8747"/>
                    <a:pt x="20555" y="8653"/>
                  </a:cubicBezTo>
                  <a:cubicBezTo>
                    <a:pt x="20834" y="8589"/>
                    <a:pt x="21043" y="8463"/>
                    <a:pt x="21252" y="8305"/>
                  </a:cubicBezTo>
                  <a:cubicBezTo>
                    <a:pt x="21391" y="8179"/>
                    <a:pt x="21530" y="8021"/>
                    <a:pt x="21530" y="7863"/>
                  </a:cubicBezTo>
                  <a:lnTo>
                    <a:pt x="21530" y="6853"/>
                  </a:lnTo>
                  <a:cubicBezTo>
                    <a:pt x="21530" y="6189"/>
                    <a:pt x="21182" y="5526"/>
                    <a:pt x="20415" y="4926"/>
                  </a:cubicBezTo>
                  <a:cubicBezTo>
                    <a:pt x="19649" y="4326"/>
                    <a:pt x="18534" y="3853"/>
                    <a:pt x="17280" y="3505"/>
                  </a:cubicBezTo>
                  <a:cubicBezTo>
                    <a:pt x="15956" y="3158"/>
                    <a:pt x="14493" y="2968"/>
                    <a:pt x="12960" y="2968"/>
                  </a:cubicBezTo>
                  <a:lnTo>
                    <a:pt x="12821" y="2968"/>
                  </a:lnTo>
                  <a:lnTo>
                    <a:pt x="12821" y="947"/>
                  </a:lnTo>
                  <a:cubicBezTo>
                    <a:pt x="12821" y="916"/>
                    <a:pt x="12821" y="916"/>
                    <a:pt x="12821" y="916"/>
                  </a:cubicBezTo>
                  <a:cubicBezTo>
                    <a:pt x="12821" y="758"/>
                    <a:pt x="12681" y="600"/>
                    <a:pt x="12542" y="442"/>
                  </a:cubicBezTo>
                  <a:cubicBezTo>
                    <a:pt x="12333" y="316"/>
                    <a:pt x="12054" y="221"/>
                    <a:pt x="11775" y="126"/>
                  </a:cubicBezTo>
                  <a:cubicBezTo>
                    <a:pt x="11427" y="63"/>
                    <a:pt x="11148" y="0"/>
                    <a:pt x="10800" y="0"/>
                  </a:cubicBezTo>
                  <a:cubicBezTo>
                    <a:pt x="10452" y="0"/>
                    <a:pt x="10034" y="63"/>
                    <a:pt x="9755" y="126"/>
                  </a:cubicBezTo>
                  <a:cubicBezTo>
                    <a:pt x="9406" y="221"/>
                    <a:pt x="9128" y="316"/>
                    <a:pt x="8988" y="442"/>
                  </a:cubicBezTo>
                  <a:cubicBezTo>
                    <a:pt x="8779" y="600"/>
                    <a:pt x="8710" y="758"/>
                    <a:pt x="8710" y="916"/>
                  </a:cubicBezTo>
                  <a:lnTo>
                    <a:pt x="8710" y="3000"/>
                  </a:lnTo>
                  <a:cubicBezTo>
                    <a:pt x="7386" y="3063"/>
                    <a:pt x="6062" y="3253"/>
                    <a:pt x="4877" y="3568"/>
                  </a:cubicBezTo>
                  <a:cubicBezTo>
                    <a:pt x="3414" y="3947"/>
                    <a:pt x="2160" y="4516"/>
                    <a:pt x="1324" y="5179"/>
                  </a:cubicBezTo>
                  <a:cubicBezTo>
                    <a:pt x="488" y="5842"/>
                    <a:pt x="0" y="6600"/>
                    <a:pt x="0" y="7358"/>
                  </a:cubicBezTo>
                  <a:cubicBezTo>
                    <a:pt x="0" y="8116"/>
                    <a:pt x="488" y="8905"/>
                    <a:pt x="1324" y="9568"/>
                  </a:cubicBezTo>
                  <a:cubicBezTo>
                    <a:pt x="2160" y="10263"/>
                    <a:pt x="3414" y="10768"/>
                    <a:pt x="4877" y="11147"/>
                  </a:cubicBezTo>
                  <a:cubicBezTo>
                    <a:pt x="6341" y="11558"/>
                    <a:pt x="8013" y="11747"/>
                    <a:pt x="9685" y="11747"/>
                  </a:cubicBezTo>
                  <a:lnTo>
                    <a:pt x="11845" y="11747"/>
                  </a:lnTo>
                  <a:cubicBezTo>
                    <a:pt x="12890" y="11747"/>
                    <a:pt x="13796" y="11874"/>
                    <a:pt x="14702" y="12095"/>
                  </a:cubicBezTo>
                  <a:cubicBezTo>
                    <a:pt x="15538" y="12316"/>
                    <a:pt x="16235" y="12632"/>
                    <a:pt x="16723" y="13011"/>
                  </a:cubicBezTo>
                  <a:cubicBezTo>
                    <a:pt x="17210" y="13389"/>
                    <a:pt x="17489" y="13832"/>
                    <a:pt x="17489" y="14274"/>
                  </a:cubicBezTo>
                  <a:cubicBezTo>
                    <a:pt x="17489" y="14716"/>
                    <a:pt x="17210" y="15158"/>
                    <a:pt x="16723" y="15537"/>
                  </a:cubicBezTo>
                  <a:cubicBezTo>
                    <a:pt x="16235" y="15916"/>
                    <a:pt x="15538" y="16263"/>
                    <a:pt x="14702" y="16484"/>
                  </a:cubicBezTo>
                  <a:cubicBezTo>
                    <a:pt x="13796" y="16705"/>
                    <a:pt x="12890" y="16800"/>
                    <a:pt x="11845" y="16800"/>
                  </a:cubicBezTo>
                  <a:lnTo>
                    <a:pt x="8570" y="16800"/>
                  </a:lnTo>
                  <a:cubicBezTo>
                    <a:pt x="7804" y="16800"/>
                    <a:pt x="7037" y="16705"/>
                    <a:pt x="6341" y="16547"/>
                  </a:cubicBezTo>
                  <a:cubicBezTo>
                    <a:pt x="5644" y="16358"/>
                    <a:pt x="5086" y="16105"/>
                    <a:pt x="4738" y="15789"/>
                  </a:cubicBezTo>
                  <a:cubicBezTo>
                    <a:pt x="4320" y="15474"/>
                    <a:pt x="4111" y="15126"/>
                    <a:pt x="4111" y="14779"/>
                  </a:cubicBezTo>
                  <a:cubicBezTo>
                    <a:pt x="4111" y="14621"/>
                    <a:pt x="3972" y="14463"/>
                    <a:pt x="3832" y="14337"/>
                  </a:cubicBezTo>
                  <a:cubicBezTo>
                    <a:pt x="3623" y="14179"/>
                    <a:pt x="3345" y="14084"/>
                    <a:pt x="3066" y="13989"/>
                  </a:cubicBezTo>
                  <a:cubicBezTo>
                    <a:pt x="2717" y="13926"/>
                    <a:pt x="2439" y="13863"/>
                    <a:pt x="2090" y="13863"/>
                  </a:cubicBezTo>
                  <a:cubicBezTo>
                    <a:pt x="1672" y="13863"/>
                    <a:pt x="1324" y="13926"/>
                    <a:pt x="1045" y="13989"/>
                  </a:cubicBezTo>
                  <a:cubicBezTo>
                    <a:pt x="697" y="14084"/>
                    <a:pt x="488" y="14179"/>
                    <a:pt x="279" y="14337"/>
                  </a:cubicBezTo>
                  <a:cubicBezTo>
                    <a:pt x="139" y="14463"/>
                    <a:pt x="0" y="14621"/>
                    <a:pt x="0" y="14779"/>
                  </a:cubicBezTo>
                  <a:cubicBezTo>
                    <a:pt x="0" y="15442"/>
                    <a:pt x="418" y="16137"/>
                    <a:pt x="1185" y="16705"/>
                  </a:cubicBezTo>
                  <a:cubicBezTo>
                    <a:pt x="1951" y="17305"/>
                    <a:pt x="2996" y="17811"/>
                    <a:pt x="4320" y="18158"/>
                  </a:cubicBezTo>
                  <a:cubicBezTo>
                    <a:pt x="5644" y="18474"/>
                    <a:pt x="7107" y="18663"/>
                    <a:pt x="8570" y="18663"/>
                  </a:cubicBezTo>
                  <a:lnTo>
                    <a:pt x="8710" y="18663"/>
                  </a:lnTo>
                  <a:lnTo>
                    <a:pt x="8710" y="20716"/>
                  </a:lnTo>
                  <a:cubicBezTo>
                    <a:pt x="8779" y="20842"/>
                    <a:pt x="8849" y="21000"/>
                    <a:pt x="8988" y="21126"/>
                  </a:cubicBezTo>
                  <a:cubicBezTo>
                    <a:pt x="9197" y="21284"/>
                    <a:pt x="9406" y="21411"/>
                    <a:pt x="9755" y="21474"/>
                  </a:cubicBezTo>
                  <a:cubicBezTo>
                    <a:pt x="10034" y="21568"/>
                    <a:pt x="10452" y="21600"/>
                    <a:pt x="10800" y="21600"/>
                  </a:cubicBezTo>
                  <a:cubicBezTo>
                    <a:pt x="11148" y="21600"/>
                    <a:pt x="11497" y="21568"/>
                    <a:pt x="11845" y="21474"/>
                  </a:cubicBezTo>
                  <a:cubicBezTo>
                    <a:pt x="12124" y="21411"/>
                    <a:pt x="12403" y="21284"/>
                    <a:pt x="12542" y="21126"/>
                  </a:cubicBezTo>
                  <a:cubicBezTo>
                    <a:pt x="12751" y="21000"/>
                    <a:pt x="12821" y="20842"/>
                    <a:pt x="12821" y="20716"/>
                  </a:cubicBezTo>
                  <a:lnTo>
                    <a:pt x="12821" y="18632"/>
                  </a:lnTo>
                  <a:cubicBezTo>
                    <a:pt x="14214" y="18568"/>
                    <a:pt x="15538" y="18379"/>
                    <a:pt x="16723" y="18063"/>
                  </a:cubicBezTo>
                  <a:cubicBezTo>
                    <a:pt x="18186" y="17684"/>
                    <a:pt x="19440" y="17179"/>
                    <a:pt x="20276" y="16484"/>
                  </a:cubicBezTo>
                  <a:cubicBezTo>
                    <a:pt x="21112" y="15821"/>
                    <a:pt x="21600" y="15063"/>
                    <a:pt x="21600" y="14274"/>
                  </a:cubicBezTo>
                  <a:cubicBezTo>
                    <a:pt x="21600" y="13516"/>
                    <a:pt x="21112" y="12758"/>
                    <a:pt x="20276" y="12095"/>
                  </a:cubicBezTo>
                  <a:cubicBezTo>
                    <a:pt x="19440" y="11432"/>
                    <a:pt x="18186" y="10863"/>
                    <a:pt x="16723" y="10484"/>
                  </a:cubicBezTo>
                  <a:cubicBezTo>
                    <a:pt x="15259" y="10105"/>
                    <a:pt x="13587" y="9884"/>
                    <a:pt x="11915" y="9884"/>
                  </a:cubicBezTo>
                  <a:lnTo>
                    <a:pt x="9685" y="9884"/>
                  </a:lnTo>
                  <a:cubicBezTo>
                    <a:pt x="8710" y="9884"/>
                    <a:pt x="7734" y="9789"/>
                    <a:pt x="6898" y="9568"/>
                  </a:cubicBezTo>
                  <a:cubicBezTo>
                    <a:pt x="6062" y="9347"/>
                    <a:pt x="5365" y="9000"/>
                    <a:pt x="4877" y="8621"/>
                  </a:cubicBezTo>
                  <a:cubicBezTo>
                    <a:pt x="4390" y="8242"/>
                    <a:pt x="4111" y="7800"/>
                    <a:pt x="4111" y="7358"/>
                  </a:cubicBezTo>
                  <a:cubicBezTo>
                    <a:pt x="4111" y="6916"/>
                    <a:pt x="4390" y="6474"/>
                    <a:pt x="4877" y="6095"/>
                  </a:cubicBezTo>
                  <a:cubicBezTo>
                    <a:pt x="5365" y="5716"/>
                    <a:pt x="6062" y="5400"/>
                    <a:pt x="6898" y="5179"/>
                  </a:cubicBezTo>
                  <a:cubicBezTo>
                    <a:pt x="7734" y="4958"/>
                    <a:pt x="8710" y="4832"/>
                    <a:pt x="9685" y="4832"/>
                  </a:cubicBezTo>
                  <a:lnTo>
                    <a:pt x="12960" y="4832"/>
                  </a:lnTo>
                  <a:cubicBezTo>
                    <a:pt x="13726" y="4832"/>
                    <a:pt x="14563" y="4926"/>
                    <a:pt x="15190" y="5116"/>
                  </a:cubicBezTo>
                  <a:cubicBezTo>
                    <a:pt x="15886" y="5274"/>
                    <a:pt x="16444" y="5526"/>
                    <a:pt x="16862" y="5842"/>
                  </a:cubicBezTo>
                  <a:cubicBezTo>
                    <a:pt x="17280" y="6158"/>
                    <a:pt x="17489" y="6505"/>
                    <a:pt x="17489" y="6853"/>
                  </a:cubicBezTo>
                  <a:lnTo>
                    <a:pt x="17489" y="7863"/>
                  </a:lnTo>
                  <a:cubicBezTo>
                    <a:pt x="17489" y="8021"/>
                    <a:pt x="17559" y="8179"/>
                    <a:pt x="17768" y="8305"/>
                  </a:cubicBezTo>
                  <a:cubicBezTo>
                    <a:pt x="17907" y="8463"/>
                    <a:pt x="18116" y="8589"/>
                    <a:pt x="18465" y="8653"/>
                  </a:cubicBezTo>
                  <a:cubicBezTo>
                    <a:pt x="18743" y="8747"/>
                    <a:pt x="19161" y="8779"/>
                    <a:pt x="19510" y="8779"/>
                  </a:cubicBez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grpSp>
      <p:pic>
        <p:nvPicPr>
          <p:cNvPr id="3" name="Resim 2">
            <a:extLst>
              <a:ext uri="{FF2B5EF4-FFF2-40B4-BE49-F238E27FC236}">
                <a16:creationId xmlns:a16="http://schemas.microsoft.com/office/drawing/2014/main" id="{23D5FBC7-5CD9-8314-98CF-07B0EAAA34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16" y="324851"/>
            <a:ext cx="4882583" cy="4882583"/>
          </a:xfrm>
          <a:prstGeom prst="rect">
            <a:avLst/>
          </a:prstGeom>
        </p:spPr>
      </p:pic>
      <p:pic>
        <p:nvPicPr>
          <p:cNvPr id="5" name="Resim 4">
            <a:extLst>
              <a:ext uri="{FF2B5EF4-FFF2-40B4-BE49-F238E27FC236}">
                <a16:creationId xmlns:a16="http://schemas.microsoft.com/office/drawing/2014/main" id="{F24B5ED2-36FF-BFFA-C493-B7B922D82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607" y="264435"/>
            <a:ext cx="4839772" cy="4677469"/>
          </a:xfrm>
          <a:prstGeom prst="rect">
            <a:avLst/>
          </a:prstGeom>
        </p:spPr>
      </p:pic>
      <p:pic>
        <p:nvPicPr>
          <p:cNvPr id="7" name="Resim 6">
            <a:extLst>
              <a:ext uri="{FF2B5EF4-FFF2-40B4-BE49-F238E27FC236}">
                <a16:creationId xmlns:a16="http://schemas.microsoft.com/office/drawing/2014/main" id="{77FEF221-F32A-9D4A-8ADE-BA555E070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68989" y="264435"/>
            <a:ext cx="4882583" cy="4882583"/>
          </a:xfrm>
          <a:prstGeom prst="rect">
            <a:avLst/>
          </a:prstGeom>
        </p:spPr>
      </p:pic>
      <p:pic>
        <p:nvPicPr>
          <p:cNvPr id="9" name="Resim 8">
            <a:extLst>
              <a:ext uri="{FF2B5EF4-FFF2-40B4-BE49-F238E27FC236}">
                <a16:creationId xmlns:a16="http://schemas.microsoft.com/office/drawing/2014/main" id="{1CA2E2D6-49AA-04A1-96DF-6103373508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691" y="5684991"/>
            <a:ext cx="5291175" cy="5291175"/>
          </a:xfrm>
          <a:prstGeom prst="rect">
            <a:avLst/>
          </a:prstGeom>
        </p:spPr>
      </p:pic>
      <p:pic>
        <p:nvPicPr>
          <p:cNvPr id="11" name="Resim 10">
            <a:extLst>
              <a:ext uri="{FF2B5EF4-FFF2-40B4-BE49-F238E27FC236}">
                <a16:creationId xmlns:a16="http://schemas.microsoft.com/office/drawing/2014/main" id="{5284DF1C-9880-5FB5-045C-3C460F7CC0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036" y="5207434"/>
            <a:ext cx="8976781" cy="5984521"/>
          </a:xfrm>
          <a:prstGeom prst="rect">
            <a:avLst/>
          </a:prstGeom>
        </p:spPr>
      </p:pic>
      <p:sp>
        <p:nvSpPr>
          <p:cNvPr id="2" name="Metin kutusu 1">
            <a:extLst>
              <a:ext uri="{FF2B5EF4-FFF2-40B4-BE49-F238E27FC236}">
                <a16:creationId xmlns:a16="http://schemas.microsoft.com/office/drawing/2014/main" id="{475BC384-BB7C-D7D1-633A-9D5201BE1879}"/>
              </a:ext>
            </a:extLst>
          </p:cNvPr>
          <p:cNvSpPr txBox="1"/>
          <p:nvPr/>
        </p:nvSpPr>
        <p:spPr>
          <a:xfrm>
            <a:off x="19507200" y="10818793"/>
            <a:ext cx="59689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tr-TR" sz="1800" b="0" i="0" u="none" strike="noStrike" cap="none" spc="0" normalizeH="0" baseline="0" dirty="0">
                <a:ln>
                  <a:noFill/>
                </a:ln>
                <a:solidFill>
                  <a:srgbClr val="000000"/>
                </a:solidFill>
                <a:effectLst/>
                <a:uFillTx/>
                <a:latin typeface="Montserrat" panose="00000500000000000000" pitchFamily="2" charset="-94"/>
                <a:sym typeface="Calibri"/>
              </a:rPr>
              <a:t>20</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TextBox 3"/>
          <p:cNvSpPr txBox="1"/>
          <p:nvPr/>
        </p:nvSpPr>
        <p:spPr>
          <a:xfrm>
            <a:off x="6337259" y="684824"/>
            <a:ext cx="6815726" cy="923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lnSpc>
                <a:spcPct val="90000"/>
              </a:lnSpc>
              <a:defRPr sz="8000" b="1">
                <a:latin typeface="Roboto"/>
                <a:ea typeface="Roboto"/>
                <a:cs typeface="Roboto"/>
                <a:sym typeface="Roboto"/>
              </a:defRPr>
            </a:lvl1pPr>
          </a:lstStyle>
          <a:p>
            <a:r>
              <a:rPr lang="tr-TR" sz="6000"/>
              <a:t>Reklam Senaryosu</a:t>
            </a:r>
            <a:endParaRPr sz="6000"/>
          </a:p>
        </p:txBody>
      </p:sp>
      <p:sp>
        <p:nvSpPr>
          <p:cNvPr id="566" name="TextBox 8"/>
          <p:cNvSpPr txBox="1"/>
          <p:nvPr/>
        </p:nvSpPr>
        <p:spPr>
          <a:xfrm>
            <a:off x="8942146" y="5744240"/>
            <a:ext cx="2270809" cy="14909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ctr">
              <a:lnSpc>
                <a:spcPct val="90000"/>
              </a:lnSpc>
              <a:defRPr sz="4800" b="1">
                <a:solidFill>
                  <a:schemeClr val="accent3">
                    <a:lumOff val="44000"/>
                  </a:schemeClr>
                </a:solidFill>
                <a:latin typeface="Roboto"/>
                <a:ea typeface="Roboto"/>
                <a:cs typeface="Roboto"/>
                <a:sym typeface="Roboto"/>
              </a:defRPr>
            </a:pPr>
            <a:r>
              <a:t>OUR </a:t>
            </a:r>
          </a:p>
          <a:p>
            <a:pPr algn="ctr">
              <a:lnSpc>
                <a:spcPct val="90000"/>
              </a:lnSpc>
              <a:defRPr sz="4800" b="1">
                <a:solidFill>
                  <a:schemeClr val="accent3">
                    <a:lumOff val="44000"/>
                  </a:schemeClr>
                </a:solidFill>
                <a:latin typeface="Roboto"/>
                <a:ea typeface="Roboto"/>
                <a:cs typeface="Roboto"/>
                <a:sym typeface="Roboto"/>
              </a:defRPr>
            </a:pPr>
            <a:r>
              <a:t>GOALS</a:t>
            </a:r>
          </a:p>
        </p:txBody>
      </p:sp>
      <p:grpSp>
        <p:nvGrpSpPr>
          <p:cNvPr id="588" name="Google Shape;890;p34"/>
          <p:cNvGrpSpPr/>
          <p:nvPr/>
        </p:nvGrpSpPr>
        <p:grpSpPr>
          <a:xfrm>
            <a:off x="8317562" y="3501054"/>
            <a:ext cx="926759" cy="1054590"/>
            <a:chOff x="0" y="0"/>
            <a:chExt cx="926757" cy="1054589"/>
          </a:xfrm>
        </p:grpSpPr>
        <p:sp>
          <p:nvSpPr>
            <p:cNvPr id="575" name="Google Shape;891;p34"/>
            <p:cNvSpPr/>
            <p:nvPr/>
          </p:nvSpPr>
          <p:spPr>
            <a:xfrm>
              <a:off x="0" y="364874"/>
              <a:ext cx="115678" cy="245822"/>
            </a:xfrm>
            <a:custGeom>
              <a:avLst/>
              <a:gdLst/>
              <a:ahLst/>
              <a:cxnLst>
                <a:cxn ang="0">
                  <a:pos x="wd2" y="hd2"/>
                </a:cxn>
                <a:cxn ang="5400000">
                  <a:pos x="wd2" y="hd2"/>
                </a:cxn>
                <a:cxn ang="10800000">
                  <a:pos x="wd2" y="hd2"/>
                </a:cxn>
                <a:cxn ang="16200000">
                  <a:pos x="wd2" y="hd2"/>
                </a:cxn>
              </a:cxnLst>
              <a:rect l="0" t="0" r="r" b="b"/>
              <a:pathLst>
                <a:path w="21600" h="21600" extrusionOk="0">
                  <a:moveTo>
                    <a:pt x="20232" y="9151"/>
                  </a:moveTo>
                  <a:cubicBezTo>
                    <a:pt x="20623" y="9012"/>
                    <a:pt x="20916" y="8826"/>
                    <a:pt x="21209" y="8640"/>
                  </a:cubicBezTo>
                  <a:cubicBezTo>
                    <a:pt x="21405" y="8408"/>
                    <a:pt x="21600" y="8175"/>
                    <a:pt x="21600" y="7943"/>
                  </a:cubicBezTo>
                  <a:lnTo>
                    <a:pt x="21600" y="7014"/>
                  </a:lnTo>
                  <a:cubicBezTo>
                    <a:pt x="21600" y="6271"/>
                    <a:pt x="21209" y="5574"/>
                    <a:pt x="20427" y="4924"/>
                  </a:cubicBezTo>
                  <a:cubicBezTo>
                    <a:pt x="19645" y="4274"/>
                    <a:pt x="18570" y="3763"/>
                    <a:pt x="17202" y="3391"/>
                  </a:cubicBezTo>
                  <a:cubicBezTo>
                    <a:pt x="16127" y="3066"/>
                    <a:pt x="14954" y="2880"/>
                    <a:pt x="13683" y="2834"/>
                  </a:cubicBezTo>
                  <a:lnTo>
                    <a:pt x="13683" y="1347"/>
                  </a:lnTo>
                  <a:cubicBezTo>
                    <a:pt x="13683" y="1115"/>
                    <a:pt x="13586" y="836"/>
                    <a:pt x="13292" y="650"/>
                  </a:cubicBezTo>
                  <a:cubicBezTo>
                    <a:pt x="12999" y="418"/>
                    <a:pt x="12706" y="279"/>
                    <a:pt x="12217" y="186"/>
                  </a:cubicBezTo>
                  <a:cubicBezTo>
                    <a:pt x="11729" y="46"/>
                    <a:pt x="11338" y="0"/>
                    <a:pt x="10849" y="0"/>
                  </a:cubicBezTo>
                  <a:cubicBezTo>
                    <a:pt x="10360" y="0"/>
                    <a:pt x="9774" y="46"/>
                    <a:pt x="9383" y="186"/>
                  </a:cubicBezTo>
                  <a:cubicBezTo>
                    <a:pt x="8992" y="279"/>
                    <a:pt x="8601" y="418"/>
                    <a:pt x="8308" y="650"/>
                  </a:cubicBezTo>
                  <a:cubicBezTo>
                    <a:pt x="8014" y="836"/>
                    <a:pt x="7917" y="1115"/>
                    <a:pt x="7917" y="1347"/>
                  </a:cubicBezTo>
                  <a:lnTo>
                    <a:pt x="7917" y="2880"/>
                  </a:lnTo>
                  <a:cubicBezTo>
                    <a:pt x="6842" y="3019"/>
                    <a:pt x="5864" y="3205"/>
                    <a:pt x="4887" y="3437"/>
                  </a:cubicBezTo>
                  <a:cubicBezTo>
                    <a:pt x="3421" y="3855"/>
                    <a:pt x="2150" y="4459"/>
                    <a:pt x="1271" y="5156"/>
                  </a:cubicBezTo>
                  <a:cubicBezTo>
                    <a:pt x="391" y="5853"/>
                    <a:pt x="0" y="6643"/>
                    <a:pt x="0" y="7479"/>
                  </a:cubicBezTo>
                  <a:cubicBezTo>
                    <a:pt x="0" y="8315"/>
                    <a:pt x="391" y="9058"/>
                    <a:pt x="1271" y="9801"/>
                  </a:cubicBezTo>
                  <a:cubicBezTo>
                    <a:pt x="2052" y="10498"/>
                    <a:pt x="3421" y="11102"/>
                    <a:pt x="4887" y="11520"/>
                  </a:cubicBezTo>
                  <a:cubicBezTo>
                    <a:pt x="6353" y="11938"/>
                    <a:pt x="8112" y="12124"/>
                    <a:pt x="9774" y="12124"/>
                  </a:cubicBezTo>
                  <a:lnTo>
                    <a:pt x="11826" y="12124"/>
                  </a:lnTo>
                  <a:cubicBezTo>
                    <a:pt x="12510" y="12124"/>
                    <a:pt x="13195" y="12217"/>
                    <a:pt x="13879" y="12403"/>
                  </a:cubicBezTo>
                  <a:cubicBezTo>
                    <a:pt x="14465" y="12588"/>
                    <a:pt x="14954" y="12774"/>
                    <a:pt x="15345" y="13099"/>
                  </a:cubicBezTo>
                  <a:cubicBezTo>
                    <a:pt x="15736" y="13378"/>
                    <a:pt x="15931" y="13703"/>
                    <a:pt x="15931" y="14075"/>
                  </a:cubicBezTo>
                  <a:cubicBezTo>
                    <a:pt x="15931" y="14400"/>
                    <a:pt x="15736" y="14725"/>
                    <a:pt x="15345" y="15050"/>
                  </a:cubicBezTo>
                  <a:cubicBezTo>
                    <a:pt x="14954" y="15329"/>
                    <a:pt x="14563" y="15608"/>
                    <a:pt x="13879" y="15794"/>
                  </a:cubicBezTo>
                  <a:cubicBezTo>
                    <a:pt x="13195" y="15933"/>
                    <a:pt x="12510" y="16026"/>
                    <a:pt x="11826" y="16026"/>
                  </a:cubicBezTo>
                  <a:lnTo>
                    <a:pt x="8796" y="16026"/>
                  </a:lnTo>
                  <a:cubicBezTo>
                    <a:pt x="8308" y="16026"/>
                    <a:pt x="7721" y="15979"/>
                    <a:pt x="7233" y="15840"/>
                  </a:cubicBezTo>
                  <a:cubicBezTo>
                    <a:pt x="6744" y="15701"/>
                    <a:pt x="6451" y="15515"/>
                    <a:pt x="6157" y="15283"/>
                  </a:cubicBezTo>
                  <a:cubicBezTo>
                    <a:pt x="5864" y="15050"/>
                    <a:pt x="5767" y="14818"/>
                    <a:pt x="5767" y="14539"/>
                  </a:cubicBezTo>
                  <a:cubicBezTo>
                    <a:pt x="5767" y="14307"/>
                    <a:pt x="5669" y="14028"/>
                    <a:pt x="5376" y="13843"/>
                  </a:cubicBezTo>
                  <a:cubicBezTo>
                    <a:pt x="5082" y="13657"/>
                    <a:pt x="4691" y="13425"/>
                    <a:pt x="4300" y="13332"/>
                  </a:cubicBezTo>
                  <a:cubicBezTo>
                    <a:pt x="3910" y="13192"/>
                    <a:pt x="3323" y="13146"/>
                    <a:pt x="2834" y="13146"/>
                  </a:cubicBezTo>
                  <a:cubicBezTo>
                    <a:pt x="2346" y="13146"/>
                    <a:pt x="1955" y="13192"/>
                    <a:pt x="1466" y="13332"/>
                  </a:cubicBezTo>
                  <a:cubicBezTo>
                    <a:pt x="977" y="13425"/>
                    <a:pt x="684" y="13657"/>
                    <a:pt x="391" y="13843"/>
                  </a:cubicBezTo>
                  <a:cubicBezTo>
                    <a:pt x="98" y="14028"/>
                    <a:pt x="0" y="14307"/>
                    <a:pt x="0" y="14539"/>
                  </a:cubicBezTo>
                  <a:cubicBezTo>
                    <a:pt x="0" y="15283"/>
                    <a:pt x="391" y="16026"/>
                    <a:pt x="1173" y="16676"/>
                  </a:cubicBezTo>
                  <a:cubicBezTo>
                    <a:pt x="1955" y="17280"/>
                    <a:pt x="3030" y="17837"/>
                    <a:pt x="4398" y="18209"/>
                  </a:cubicBezTo>
                  <a:cubicBezTo>
                    <a:pt x="5473" y="18488"/>
                    <a:pt x="6744" y="18674"/>
                    <a:pt x="7917" y="18720"/>
                  </a:cubicBezTo>
                  <a:lnTo>
                    <a:pt x="7917" y="20206"/>
                  </a:lnTo>
                  <a:cubicBezTo>
                    <a:pt x="7917" y="20485"/>
                    <a:pt x="8014" y="20717"/>
                    <a:pt x="8308" y="20903"/>
                  </a:cubicBezTo>
                  <a:cubicBezTo>
                    <a:pt x="8601" y="21089"/>
                    <a:pt x="8894" y="21275"/>
                    <a:pt x="9383" y="21414"/>
                  </a:cubicBezTo>
                  <a:cubicBezTo>
                    <a:pt x="9774" y="21507"/>
                    <a:pt x="10262" y="21600"/>
                    <a:pt x="10849" y="21600"/>
                  </a:cubicBezTo>
                  <a:cubicBezTo>
                    <a:pt x="11338" y="21600"/>
                    <a:pt x="11729" y="21507"/>
                    <a:pt x="12217" y="21414"/>
                  </a:cubicBezTo>
                  <a:cubicBezTo>
                    <a:pt x="12608" y="21275"/>
                    <a:pt x="12999" y="21089"/>
                    <a:pt x="13292" y="20903"/>
                  </a:cubicBezTo>
                  <a:cubicBezTo>
                    <a:pt x="13586" y="20717"/>
                    <a:pt x="13683" y="20485"/>
                    <a:pt x="13683" y="20206"/>
                  </a:cubicBezTo>
                  <a:lnTo>
                    <a:pt x="13683" y="18674"/>
                  </a:lnTo>
                  <a:cubicBezTo>
                    <a:pt x="14758" y="18581"/>
                    <a:pt x="15736" y="18395"/>
                    <a:pt x="16713" y="18116"/>
                  </a:cubicBezTo>
                  <a:cubicBezTo>
                    <a:pt x="18179" y="17698"/>
                    <a:pt x="19450" y="17141"/>
                    <a:pt x="20329" y="16444"/>
                  </a:cubicBezTo>
                  <a:cubicBezTo>
                    <a:pt x="21209" y="15701"/>
                    <a:pt x="21600" y="14865"/>
                    <a:pt x="21600" y="14075"/>
                  </a:cubicBezTo>
                  <a:cubicBezTo>
                    <a:pt x="21600" y="13239"/>
                    <a:pt x="21209" y="12449"/>
                    <a:pt x="20329" y="11752"/>
                  </a:cubicBezTo>
                  <a:cubicBezTo>
                    <a:pt x="19450" y="11055"/>
                    <a:pt x="18179" y="10452"/>
                    <a:pt x="16713" y="10034"/>
                  </a:cubicBezTo>
                  <a:cubicBezTo>
                    <a:pt x="15247" y="9615"/>
                    <a:pt x="13488" y="9430"/>
                    <a:pt x="11826" y="9430"/>
                  </a:cubicBezTo>
                  <a:lnTo>
                    <a:pt x="9774" y="9430"/>
                  </a:lnTo>
                  <a:cubicBezTo>
                    <a:pt x="9090" y="9430"/>
                    <a:pt x="8503" y="9337"/>
                    <a:pt x="7819" y="9151"/>
                  </a:cubicBezTo>
                  <a:cubicBezTo>
                    <a:pt x="7233" y="9012"/>
                    <a:pt x="6744" y="8733"/>
                    <a:pt x="6353" y="8454"/>
                  </a:cubicBezTo>
                  <a:cubicBezTo>
                    <a:pt x="5962" y="8175"/>
                    <a:pt x="5864" y="7804"/>
                    <a:pt x="5864" y="7479"/>
                  </a:cubicBezTo>
                  <a:cubicBezTo>
                    <a:pt x="5864" y="7154"/>
                    <a:pt x="5962" y="6782"/>
                    <a:pt x="6353" y="6503"/>
                  </a:cubicBezTo>
                  <a:cubicBezTo>
                    <a:pt x="6744" y="6225"/>
                    <a:pt x="7233" y="5946"/>
                    <a:pt x="7819" y="5806"/>
                  </a:cubicBezTo>
                  <a:cubicBezTo>
                    <a:pt x="8503" y="5621"/>
                    <a:pt x="9090" y="5528"/>
                    <a:pt x="9774" y="5528"/>
                  </a:cubicBezTo>
                  <a:lnTo>
                    <a:pt x="12804" y="5528"/>
                  </a:lnTo>
                  <a:cubicBezTo>
                    <a:pt x="13390" y="5528"/>
                    <a:pt x="13879" y="5621"/>
                    <a:pt x="14367" y="5714"/>
                  </a:cubicBezTo>
                  <a:cubicBezTo>
                    <a:pt x="14856" y="5853"/>
                    <a:pt x="15247" y="6039"/>
                    <a:pt x="15443" y="6271"/>
                  </a:cubicBezTo>
                  <a:cubicBezTo>
                    <a:pt x="15736" y="6503"/>
                    <a:pt x="15931" y="6735"/>
                    <a:pt x="15931" y="7014"/>
                  </a:cubicBezTo>
                  <a:lnTo>
                    <a:pt x="15931" y="7943"/>
                  </a:lnTo>
                  <a:cubicBezTo>
                    <a:pt x="15931" y="8175"/>
                    <a:pt x="16029" y="8408"/>
                    <a:pt x="16322" y="8640"/>
                  </a:cubicBezTo>
                  <a:cubicBezTo>
                    <a:pt x="16518" y="8826"/>
                    <a:pt x="16909" y="9012"/>
                    <a:pt x="17300" y="9151"/>
                  </a:cubicBezTo>
                  <a:cubicBezTo>
                    <a:pt x="17788" y="9244"/>
                    <a:pt x="18277" y="9337"/>
                    <a:pt x="18766" y="9337"/>
                  </a:cubicBezTo>
                  <a:cubicBezTo>
                    <a:pt x="19254" y="9337"/>
                    <a:pt x="19743" y="9244"/>
                    <a:pt x="20232" y="9151"/>
                  </a:cubicBez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576" name="Google Shape;892;p34"/>
            <p:cNvSpPr/>
            <p:nvPr/>
          </p:nvSpPr>
          <p:spPr>
            <a:xfrm>
              <a:off x="692563" y="18591"/>
              <a:ext cx="117994" cy="245823"/>
            </a:xfrm>
            <a:custGeom>
              <a:avLst/>
              <a:gdLst/>
              <a:ahLst/>
              <a:cxnLst>
                <a:cxn ang="0">
                  <a:pos x="wd2" y="hd2"/>
                </a:cxn>
                <a:cxn ang="5400000">
                  <a:pos x="wd2" y="hd2"/>
                </a:cxn>
                <a:cxn ang="10800000">
                  <a:pos x="wd2" y="hd2"/>
                </a:cxn>
                <a:cxn ang="16200000">
                  <a:pos x="wd2" y="hd2"/>
                </a:cxn>
              </a:cxnLst>
              <a:rect l="0" t="0" r="r" b="b"/>
              <a:pathLst>
                <a:path w="21600" h="21600" extrusionOk="0">
                  <a:moveTo>
                    <a:pt x="18681" y="9337"/>
                  </a:moveTo>
                  <a:cubicBezTo>
                    <a:pt x="19265" y="9337"/>
                    <a:pt x="19654" y="9290"/>
                    <a:pt x="20141" y="9151"/>
                  </a:cubicBezTo>
                  <a:cubicBezTo>
                    <a:pt x="20530" y="9012"/>
                    <a:pt x="20919" y="8826"/>
                    <a:pt x="21211" y="8640"/>
                  </a:cubicBezTo>
                  <a:cubicBezTo>
                    <a:pt x="21405" y="8408"/>
                    <a:pt x="21600" y="8222"/>
                    <a:pt x="21600" y="7990"/>
                  </a:cubicBezTo>
                  <a:lnTo>
                    <a:pt x="21600" y="7014"/>
                  </a:lnTo>
                  <a:cubicBezTo>
                    <a:pt x="21600" y="6317"/>
                    <a:pt x="21211" y="5574"/>
                    <a:pt x="20432" y="4924"/>
                  </a:cubicBezTo>
                  <a:cubicBezTo>
                    <a:pt x="19654" y="4320"/>
                    <a:pt x="18486" y="3763"/>
                    <a:pt x="17222" y="3391"/>
                  </a:cubicBezTo>
                  <a:cubicBezTo>
                    <a:pt x="16054" y="3112"/>
                    <a:pt x="14886" y="2926"/>
                    <a:pt x="13622" y="2880"/>
                  </a:cubicBezTo>
                  <a:lnTo>
                    <a:pt x="13622" y="1347"/>
                  </a:lnTo>
                  <a:cubicBezTo>
                    <a:pt x="13622" y="1115"/>
                    <a:pt x="13524" y="883"/>
                    <a:pt x="13330" y="697"/>
                  </a:cubicBezTo>
                  <a:cubicBezTo>
                    <a:pt x="13038" y="465"/>
                    <a:pt x="12649" y="325"/>
                    <a:pt x="12259" y="186"/>
                  </a:cubicBezTo>
                  <a:cubicBezTo>
                    <a:pt x="11773" y="46"/>
                    <a:pt x="11286" y="0"/>
                    <a:pt x="10800" y="0"/>
                  </a:cubicBezTo>
                  <a:cubicBezTo>
                    <a:pt x="10314" y="0"/>
                    <a:pt x="9730" y="46"/>
                    <a:pt x="9341" y="186"/>
                  </a:cubicBezTo>
                  <a:cubicBezTo>
                    <a:pt x="8854" y="325"/>
                    <a:pt x="8562" y="465"/>
                    <a:pt x="8368" y="697"/>
                  </a:cubicBezTo>
                  <a:cubicBezTo>
                    <a:pt x="8076" y="883"/>
                    <a:pt x="7978" y="1115"/>
                    <a:pt x="7978" y="1347"/>
                  </a:cubicBezTo>
                  <a:lnTo>
                    <a:pt x="7978" y="2926"/>
                  </a:lnTo>
                  <a:cubicBezTo>
                    <a:pt x="6908" y="3019"/>
                    <a:pt x="5838" y="3205"/>
                    <a:pt x="4962" y="3437"/>
                  </a:cubicBezTo>
                  <a:cubicBezTo>
                    <a:pt x="3405" y="3855"/>
                    <a:pt x="2238" y="4459"/>
                    <a:pt x="1362" y="5156"/>
                  </a:cubicBezTo>
                  <a:cubicBezTo>
                    <a:pt x="486" y="5853"/>
                    <a:pt x="0" y="6643"/>
                    <a:pt x="0" y="7479"/>
                  </a:cubicBezTo>
                  <a:cubicBezTo>
                    <a:pt x="0" y="8268"/>
                    <a:pt x="486" y="9105"/>
                    <a:pt x="1362" y="9848"/>
                  </a:cubicBezTo>
                  <a:cubicBezTo>
                    <a:pt x="2238" y="10545"/>
                    <a:pt x="3405" y="11102"/>
                    <a:pt x="4962" y="11520"/>
                  </a:cubicBezTo>
                  <a:cubicBezTo>
                    <a:pt x="6422" y="11892"/>
                    <a:pt x="8076" y="12170"/>
                    <a:pt x="9827" y="12170"/>
                  </a:cubicBezTo>
                  <a:lnTo>
                    <a:pt x="11773" y="12170"/>
                  </a:lnTo>
                  <a:cubicBezTo>
                    <a:pt x="12551" y="12170"/>
                    <a:pt x="13135" y="12217"/>
                    <a:pt x="13816" y="12403"/>
                  </a:cubicBezTo>
                  <a:cubicBezTo>
                    <a:pt x="14400" y="12542"/>
                    <a:pt x="14984" y="12821"/>
                    <a:pt x="15373" y="13146"/>
                  </a:cubicBezTo>
                  <a:cubicBezTo>
                    <a:pt x="15665" y="13425"/>
                    <a:pt x="15859" y="13750"/>
                    <a:pt x="15859" y="14121"/>
                  </a:cubicBezTo>
                  <a:cubicBezTo>
                    <a:pt x="15859" y="14446"/>
                    <a:pt x="15665" y="14772"/>
                    <a:pt x="15373" y="15097"/>
                  </a:cubicBezTo>
                  <a:cubicBezTo>
                    <a:pt x="14984" y="15375"/>
                    <a:pt x="14400" y="15608"/>
                    <a:pt x="13816" y="15794"/>
                  </a:cubicBezTo>
                  <a:cubicBezTo>
                    <a:pt x="13135" y="15979"/>
                    <a:pt x="12551" y="16026"/>
                    <a:pt x="11773" y="16026"/>
                  </a:cubicBezTo>
                  <a:lnTo>
                    <a:pt x="8854" y="16026"/>
                  </a:lnTo>
                  <a:cubicBezTo>
                    <a:pt x="8270" y="16026"/>
                    <a:pt x="7784" y="15979"/>
                    <a:pt x="7297" y="15840"/>
                  </a:cubicBezTo>
                  <a:cubicBezTo>
                    <a:pt x="6811" y="15701"/>
                    <a:pt x="6422" y="15515"/>
                    <a:pt x="6130" y="15329"/>
                  </a:cubicBezTo>
                  <a:cubicBezTo>
                    <a:pt x="5935" y="15097"/>
                    <a:pt x="5741" y="14818"/>
                    <a:pt x="5741" y="14586"/>
                  </a:cubicBezTo>
                  <a:cubicBezTo>
                    <a:pt x="5741" y="14354"/>
                    <a:pt x="5546" y="14075"/>
                    <a:pt x="5351" y="13889"/>
                  </a:cubicBezTo>
                  <a:cubicBezTo>
                    <a:pt x="5059" y="13657"/>
                    <a:pt x="4768" y="13517"/>
                    <a:pt x="4378" y="13425"/>
                  </a:cubicBezTo>
                  <a:cubicBezTo>
                    <a:pt x="3892" y="13285"/>
                    <a:pt x="3405" y="13239"/>
                    <a:pt x="2919" y="13239"/>
                  </a:cubicBezTo>
                  <a:cubicBezTo>
                    <a:pt x="2432" y="13239"/>
                    <a:pt x="1849" y="13285"/>
                    <a:pt x="1459" y="13425"/>
                  </a:cubicBezTo>
                  <a:cubicBezTo>
                    <a:pt x="973" y="13517"/>
                    <a:pt x="584" y="13657"/>
                    <a:pt x="389" y="13889"/>
                  </a:cubicBezTo>
                  <a:cubicBezTo>
                    <a:pt x="97" y="14075"/>
                    <a:pt x="97" y="14354"/>
                    <a:pt x="97" y="14586"/>
                  </a:cubicBezTo>
                  <a:cubicBezTo>
                    <a:pt x="97" y="15329"/>
                    <a:pt x="486" y="16026"/>
                    <a:pt x="1265" y="16676"/>
                  </a:cubicBezTo>
                  <a:cubicBezTo>
                    <a:pt x="2043" y="17326"/>
                    <a:pt x="3114" y="17837"/>
                    <a:pt x="4476" y="18209"/>
                  </a:cubicBezTo>
                  <a:cubicBezTo>
                    <a:pt x="5546" y="18488"/>
                    <a:pt x="6714" y="18674"/>
                    <a:pt x="7978" y="18766"/>
                  </a:cubicBezTo>
                  <a:lnTo>
                    <a:pt x="7978" y="20253"/>
                  </a:lnTo>
                  <a:cubicBezTo>
                    <a:pt x="7978" y="20485"/>
                    <a:pt x="8076" y="20717"/>
                    <a:pt x="8368" y="20950"/>
                  </a:cubicBezTo>
                  <a:cubicBezTo>
                    <a:pt x="8562" y="21135"/>
                    <a:pt x="8951" y="21275"/>
                    <a:pt x="9438" y="21414"/>
                  </a:cubicBezTo>
                  <a:cubicBezTo>
                    <a:pt x="9827" y="21507"/>
                    <a:pt x="10314" y="21600"/>
                    <a:pt x="10800" y="21600"/>
                  </a:cubicBezTo>
                  <a:cubicBezTo>
                    <a:pt x="11286" y="21600"/>
                    <a:pt x="11773" y="21507"/>
                    <a:pt x="12259" y="21414"/>
                  </a:cubicBezTo>
                  <a:cubicBezTo>
                    <a:pt x="12649" y="21275"/>
                    <a:pt x="13038" y="21135"/>
                    <a:pt x="13330" y="20950"/>
                  </a:cubicBezTo>
                  <a:cubicBezTo>
                    <a:pt x="13524" y="20717"/>
                    <a:pt x="13719" y="20485"/>
                    <a:pt x="13719" y="20253"/>
                  </a:cubicBezTo>
                  <a:lnTo>
                    <a:pt x="13719" y="18674"/>
                  </a:lnTo>
                  <a:cubicBezTo>
                    <a:pt x="14692" y="18581"/>
                    <a:pt x="15762" y="18395"/>
                    <a:pt x="16735" y="18163"/>
                  </a:cubicBezTo>
                  <a:cubicBezTo>
                    <a:pt x="18195" y="17745"/>
                    <a:pt x="19362" y="17141"/>
                    <a:pt x="20238" y="16444"/>
                  </a:cubicBezTo>
                  <a:cubicBezTo>
                    <a:pt x="21016" y="15747"/>
                    <a:pt x="21600" y="14911"/>
                    <a:pt x="21600" y="14121"/>
                  </a:cubicBezTo>
                  <a:cubicBezTo>
                    <a:pt x="21600" y="13285"/>
                    <a:pt x="21016" y="12495"/>
                    <a:pt x="20238" y="11799"/>
                  </a:cubicBezTo>
                  <a:cubicBezTo>
                    <a:pt x="19362" y="11055"/>
                    <a:pt x="18195" y="10498"/>
                    <a:pt x="16735" y="10080"/>
                  </a:cubicBezTo>
                  <a:cubicBezTo>
                    <a:pt x="15178" y="9662"/>
                    <a:pt x="13524" y="9430"/>
                    <a:pt x="11773" y="9430"/>
                  </a:cubicBezTo>
                  <a:lnTo>
                    <a:pt x="9827" y="9430"/>
                  </a:lnTo>
                  <a:cubicBezTo>
                    <a:pt x="9146" y="9430"/>
                    <a:pt x="8368" y="9337"/>
                    <a:pt x="7784" y="9197"/>
                  </a:cubicBezTo>
                  <a:cubicBezTo>
                    <a:pt x="7200" y="9012"/>
                    <a:pt x="6616" y="8733"/>
                    <a:pt x="6324" y="8454"/>
                  </a:cubicBezTo>
                  <a:cubicBezTo>
                    <a:pt x="5935" y="8129"/>
                    <a:pt x="5741" y="7850"/>
                    <a:pt x="5741" y="7525"/>
                  </a:cubicBezTo>
                  <a:cubicBezTo>
                    <a:pt x="5741" y="7154"/>
                    <a:pt x="5935" y="6828"/>
                    <a:pt x="6324" y="6550"/>
                  </a:cubicBezTo>
                  <a:cubicBezTo>
                    <a:pt x="6616" y="6225"/>
                    <a:pt x="7200" y="5946"/>
                    <a:pt x="7784" y="5806"/>
                  </a:cubicBezTo>
                  <a:cubicBezTo>
                    <a:pt x="8368" y="5621"/>
                    <a:pt x="9146" y="5574"/>
                    <a:pt x="9827" y="5574"/>
                  </a:cubicBezTo>
                  <a:lnTo>
                    <a:pt x="12746" y="5574"/>
                  </a:lnTo>
                  <a:cubicBezTo>
                    <a:pt x="13330" y="5574"/>
                    <a:pt x="13816" y="5621"/>
                    <a:pt x="14303" y="5760"/>
                  </a:cubicBezTo>
                  <a:cubicBezTo>
                    <a:pt x="14789" y="5899"/>
                    <a:pt x="15178" y="6085"/>
                    <a:pt x="15470" y="6317"/>
                  </a:cubicBezTo>
                  <a:cubicBezTo>
                    <a:pt x="15762" y="6503"/>
                    <a:pt x="15859" y="6782"/>
                    <a:pt x="15859" y="7014"/>
                  </a:cubicBezTo>
                  <a:lnTo>
                    <a:pt x="15859" y="7990"/>
                  </a:lnTo>
                  <a:cubicBezTo>
                    <a:pt x="15859" y="8222"/>
                    <a:pt x="15957" y="8408"/>
                    <a:pt x="16249" y="8640"/>
                  </a:cubicBezTo>
                  <a:cubicBezTo>
                    <a:pt x="16443" y="8826"/>
                    <a:pt x="16832" y="9058"/>
                    <a:pt x="17319" y="9151"/>
                  </a:cubicBezTo>
                  <a:cubicBezTo>
                    <a:pt x="17708" y="9290"/>
                    <a:pt x="18195" y="9337"/>
                    <a:pt x="18681" y="9337"/>
                  </a:cubicBez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577" name="Google Shape;893;p34"/>
            <p:cNvSpPr/>
            <p:nvPr/>
          </p:nvSpPr>
          <p:spPr>
            <a:xfrm>
              <a:off x="808763" y="808768"/>
              <a:ext cx="117995" cy="245822"/>
            </a:xfrm>
            <a:custGeom>
              <a:avLst/>
              <a:gdLst/>
              <a:ahLst/>
              <a:cxnLst>
                <a:cxn ang="0">
                  <a:pos x="wd2" y="hd2"/>
                </a:cxn>
                <a:cxn ang="5400000">
                  <a:pos x="wd2" y="hd2"/>
                </a:cxn>
                <a:cxn ang="10800000">
                  <a:pos x="wd2" y="hd2"/>
                </a:cxn>
                <a:cxn ang="16200000">
                  <a:pos x="wd2" y="hd2"/>
                </a:cxn>
              </a:cxnLst>
              <a:rect l="0" t="0" r="r" b="b"/>
              <a:pathLst>
                <a:path w="21600" h="21600" extrusionOk="0">
                  <a:moveTo>
                    <a:pt x="18681" y="9337"/>
                  </a:moveTo>
                  <a:cubicBezTo>
                    <a:pt x="19265" y="9337"/>
                    <a:pt x="19751" y="9244"/>
                    <a:pt x="20141" y="9151"/>
                  </a:cubicBezTo>
                  <a:cubicBezTo>
                    <a:pt x="20530" y="9012"/>
                    <a:pt x="20919" y="8826"/>
                    <a:pt x="21211" y="8640"/>
                  </a:cubicBezTo>
                  <a:cubicBezTo>
                    <a:pt x="21405" y="8454"/>
                    <a:pt x="21600" y="8175"/>
                    <a:pt x="21600" y="7943"/>
                  </a:cubicBezTo>
                  <a:lnTo>
                    <a:pt x="21600" y="7014"/>
                  </a:lnTo>
                  <a:cubicBezTo>
                    <a:pt x="21600" y="6271"/>
                    <a:pt x="21211" y="5574"/>
                    <a:pt x="20432" y="4924"/>
                  </a:cubicBezTo>
                  <a:cubicBezTo>
                    <a:pt x="19654" y="4274"/>
                    <a:pt x="18486" y="3763"/>
                    <a:pt x="17124" y="3391"/>
                  </a:cubicBezTo>
                  <a:cubicBezTo>
                    <a:pt x="16054" y="3112"/>
                    <a:pt x="14886" y="2926"/>
                    <a:pt x="13622" y="2834"/>
                  </a:cubicBezTo>
                  <a:lnTo>
                    <a:pt x="13622" y="1347"/>
                  </a:lnTo>
                  <a:cubicBezTo>
                    <a:pt x="13622" y="1115"/>
                    <a:pt x="13524" y="883"/>
                    <a:pt x="13232" y="697"/>
                  </a:cubicBezTo>
                  <a:cubicBezTo>
                    <a:pt x="13038" y="465"/>
                    <a:pt x="12649" y="279"/>
                    <a:pt x="12259" y="186"/>
                  </a:cubicBezTo>
                  <a:cubicBezTo>
                    <a:pt x="11773" y="46"/>
                    <a:pt x="11286" y="0"/>
                    <a:pt x="10800" y="0"/>
                  </a:cubicBezTo>
                  <a:cubicBezTo>
                    <a:pt x="10314" y="0"/>
                    <a:pt x="9730" y="46"/>
                    <a:pt x="9341" y="186"/>
                  </a:cubicBezTo>
                  <a:cubicBezTo>
                    <a:pt x="8854" y="279"/>
                    <a:pt x="8562" y="465"/>
                    <a:pt x="8368" y="697"/>
                  </a:cubicBezTo>
                  <a:cubicBezTo>
                    <a:pt x="8076" y="883"/>
                    <a:pt x="7978" y="1115"/>
                    <a:pt x="7978" y="1347"/>
                  </a:cubicBezTo>
                  <a:lnTo>
                    <a:pt x="7978" y="2926"/>
                  </a:lnTo>
                  <a:cubicBezTo>
                    <a:pt x="6908" y="3019"/>
                    <a:pt x="5838" y="3205"/>
                    <a:pt x="4962" y="3437"/>
                  </a:cubicBezTo>
                  <a:cubicBezTo>
                    <a:pt x="3405" y="3855"/>
                    <a:pt x="2238" y="4459"/>
                    <a:pt x="1362" y="5156"/>
                  </a:cubicBezTo>
                  <a:cubicBezTo>
                    <a:pt x="486" y="5853"/>
                    <a:pt x="0" y="6643"/>
                    <a:pt x="0" y="7479"/>
                  </a:cubicBezTo>
                  <a:cubicBezTo>
                    <a:pt x="0" y="8268"/>
                    <a:pt x="486" y="9105"/>
                    <a:pt x="1362" y="9848"/>
                  </a:cubicBezTo>
                  <a:cubicBezTo>
                    <a:pt x="2238" y="10545"/>
                    <a:pt x="3405" y="11102"/>
                    <a:pt x="4962" y="11520"/>
                  </a:cubicBezTo>
                  <a:cubicBezTo>
                    <a:pt x="6422" y="11938"/>
                    <a:pt x="8076" y="12170"/>
                    <a:pt x="9827" y="12170"/>
                  </a:cubicBezTo>
                  <a:lnTo>
                    <a:pt x="11773" y="12170"/>
                  </a:lnTo>
                  <a:cubicBezTo>
                    <a:pt x="12551" y="12170"/>
                    <a:pt x="13135" y="12217"/>
                    <a:pt x="13816" y="12403"/>
                  </a:cubicBezTo>
                  <a:cubicBezTo>
                    <a:pt x="14400" y="12542"/>
                    <a:pt x="14886" y="12821"/>
                    <a:pt x="15276" y="13146"/>
                  </a:cubicBezTo>
                  <a:cubicBezTo>
                    <a:pt x="15568" y="13425"/>
                    <a:pt x="15859" y="13750"/>
                    <a:pt x="15859" y="14121"/>
                  </a:cubicBezTo>
                  <a:cubicBezTo>
                    <a:pt x="15859" y="14446"/>
                    <a:pt x="15568" y="14725"/>
                    <a:pt x="15276" y="15050"/>
                  </a:cubicBezTo>
                  <a:cubicBezTo>
                    <a:pt x="14886" y="15329"/>
                    <a:pt x="14400" y="15608"/>
                    <a:pt x="13816" y="15794"/>
                  </a:cubicBezTo>
                  <a:cubicBezTo>
                    <a:pt x="13135" y="15933"/>
                    <a:pt x="12551" y="16026"/>
                    <a:pt x="11773" y="16026"/>
                  </a:cubicBezTo>
                  <a:lnTo>
                    <a:pt x="8854" y="16026"/>
                  </a:lnTo>
                  <a:cubicBezTo>
                    <a:pt x="8270" y="16026"/>
                    <a:pt x="7784" y="15979"/>
                    <a:pt x="7297" y="15840"/>
                  </a:cubicBezTo>
                  <a:cubicBezTo>
                    <a:pt x="6811" y="15701"/>
                    <a:pt x="6422" y="15515"/>
                    <a:pt x="6130" y="15329"/>
                  </a:cubicBezTo>
                  <a:cubicBezTo>
                    <a:pt x="5935" y="15097"/>
                    <a:pt x="5741" y="14818"/>
                    <a:pt x="5741" y="14586"/>
                  </a:cubicBezTo>
                  <a:cubicBezTo>
                    <a:pt x="5741" y="14354"/>
                    <a:pt x="5643" y="14121"/>
                    <a:pt x="5351" y="13889"/>
                  </a:cubicBezTo>
                  <a:cubicBezTo>
                    <a:pt x="5157" y="13703"/>
                    <a:pt x="4670" y="13471"/>
                    <a:pt x="4281" y="13378"/>
                  </a:cubicBezTo>
                  <a:cubicBezTo>
                    <a:pt x="3795" y="13239"/>
                    <a:pt x="3405" y="13192"/>
                    <a:pt x="2919" y="13192"/>
                  </a:cubicBezTo>
                  <a:cubicBezTo>
                    <a:pt x="2432" y="13192"/>
                    <a:pt x="1849" y="13239"/>
                    <a:pt x="1459" y="13378"/>
                  </a:cubicBezTo>
                  <a:cubicBezTo>
                    <a:pt x="973" y="13471"/>
                    <a:pt x="681" y="13703"/>
                    <a:pt x="389" y="13889"/>
                  </a:cubicBezTo>
                  <a:cubicBezTo>
                    <a:pt x="195" y="14121"/>
                    <a:pt x="0" y="14354"/>
                    <a:pt x="0" y="14586"/>
                  </a:cubicBezTo>
                  <a:cubicBezTo>
                    <a:pt x="0" y="15329"/>
                    <a:pt x="486" y="16026"/>
                    <a:pt x="1265" y="16676"/>
                  </a:cubicBezTo>
                  <a:cubicBezTo>
                    <a:pt x="1946" y="17326"/>
                    <a:pt x="3114" y="17837"/>
                    <a:pt x="4476" y="18209"/>
                  </a:cubicBezTo>
                  <a:cubicBezTo>
                    <a:pt x="5546" y="18488"/>
                    <a:pt x="6714" y="18674"/>
                    <a:pt x="7978" y="18766"/>
                  </a:cubicBezTo>
                  <a:lnTo>
                    <a:pt x="7978" y="20253"/>
                  </a:lnTo>
                  <a:cubicBezTo>
                    <a:pt x="7978" y="20485"/>
                    <a:pt x="8076" y="20671"/>
                    <a:pt x="8368" y="20903"/>
                  </a:cubicBezTo>
                  <a:cubicBezTo>
                    <a:pt x="8562" y="21089"/>
                    <a:pt x="8854" y="21275"/>
                    <a:pt x="9341" y="21414"/>
                  </a:cubicBezTo>
                  <a:cubicBezTo>
                    <a:pt x="9730" y="21554"/>
                    <a:pt x="10314" y="21600"/>
                    <a:pt x="10800" y="21600"/>
                  </a:cubicBezTo>
                  <a:cubicBezTo>
                    <a:pt x="11286" y="21600"/>
                    <a:pt x="11773" y="21554"/>
                    <a:pt x="12259" y="21414"/>
                  </a:cubicBezTo>
                  <a:cubicBezTo>
                    <a:pt x="12649" y="21275"/>
                    <a:pt x="12941" y="21089"/>
                    <a:pt x="13232" y="20903"/>
                  </a:cubicBezTo>
                  <a:cubicBezTo>
                    <a:pt x="13427" y="20671"/>
                    <a:pt x="13622" y="20485"/>
                    <a:pt x="13622" y="20253"/>
                  </a:cubicBezTo>
                  <a:lnTo>
                    <a:pt x="13622" y="18674"/>
                  </a:lnTo>
                  <a:cubicBezTo>
                    <a:pt x="14692" y="18581"/>
                    <a:pt x="15762" y="18395"/>
                    <a:pt x="16638" y="18163"/>
                  </a:cubicBezTo>
                  <a:cubicBezTo>
                    <a:pt x="18195" y="17745"/>
                    <a:pt x="19362" y="17141"/>
                    <a:pt x="20238" y="16444"/>
                  </a:cubicBezTo>
                  <a:cubicBezTo>
                    <a:pt x="21114" y="15701"/>
                    <a:pt x="21600" y="14911"/>
                    <a:pt x="21600" y="14121"/>
                  </a:cubicBezTo>
                  <a:cubicBezTo>
                    <a:pt x="21600" y="13285"/>
                    <a:pt x="21114" y="12449"/>
                    <a:pt x="20238" y="11752"/>
                  </a:cubicBezTo>
                  <a:cubicBezTo>
                    <a:pt x="19362" y="11009"/>
                    <a:pt x="18195" y="10452"/>
                    <a:pt x="16638" y="10080"/>
                  </a:cubicBezTo>
                  <a:cubicBezTo>
                    <a:pt x="15178" y="9662"/>
                    <a:pt x="13524" y="9430"/>
                    <a:pt x="11773" y="9430"/>
                  </a:cubicBezTo>
                  <a:lnTo>
                    <a:pt x="9827" y="9430"/>
                  </a:lnTo>
                  <a:cubicBezTo>
                    <a:pt x="9146" y="9430"/>
                    <a:pt x="8368" y="9337"/>
                    <a:pt x="7784" y="9197"/>
                  </a:cubicBezTo>
                  <a:cubicBezTo>
                    <a:pt x="7200" y="9012"/>
                    <a:pt x="6616" y="8733"/>
                    <a:pt x="6324" y="8454"/>
                  </a:cubicBezTo>
                  <a:cubicBezTo>
                    <a:pt x="5935" y="8129"/>
                    <a:pt x="5741" y="7804"/>
                    <a:pt x="5741" y="7479"/>
                  </a:cubicBezTo>
                  <a:cubicBezTo>
                    <a:pt x="5741" y="7107"/>
                    <a:pt x="5935" y="6782"/>
                    <a:pt x="6324" y="6503"/>
                  </a:cubicBezTo>
                  <a:cubicBezTo>
                    <a:pt x="6616" y="6178"/>
                    <a:pt x="7200" y="5992"/>
                    <a:pt x="7784" y="5806"/>
                  </a:cubicBezTo>
                  <a:cubicBezTo>
                    <a:pt x="8368" y="5621"/>
                    <a:pt x="9146" y="5528"/>
                    <a:pt x="9827" y="5528"/>
                  </a:cubicBezTo>
                  <a:lnTo>
                    <a:pt x="12746" y="5528"/>
                  </a:lnTo>
                  <a:cubicBezTo>
                    <a:pt x="13330" y="5528"/>
                    <a:pt x="13816" y="5621"/>
                    <a:pt x="14303" y="5760"/>
                  </a:cubicBezTo>
                  <a:cubicBezTo>
                    <a:pt x="14789" y="5853"/>
                    <a:pt x="15178" y="6039"/>
                    <a:pt x="15470" y="6271"/>
                  </a:cubicBezTo>
                  <a:cubicBezTo>
                    <a:pt x="15762" y="6503"/>
                    <a:pt x="15859" y="6782"/>
                    <a:pt x="15859" y="7014"/>
                  </a:cubicBezTo>
                  <a:lnTo>
                    <a:pt x="15859" y="7943"/>
                  </a:lnTo>
                  <a:cubicBezTo>
                    <a:pt x="15859" y="8222"/>
                    <a:pt x="15957" y="8408"/>
                    <a:pt x="16249" y="8640"/>
                  </a:cubicBezTo>
                  <a:cubicBezTo>
                    <a:pt x="16541" y="8826"/>
                    <a:pt x="16832" y="9012"/>
                    <a:pt x="17319" y="9151"/>
                  </a:cubicBezTo>
                  <a:cubicBezTo>
                    <a:pt x="17708" y="9244"/>
                    <a:pt x="18195" y="9337"/>
                    <a:pt x="18681" y="9337"/>
                  </a:cubicBez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578" name="Google Shape;894;p34"/>
            <p:cNvSpPr/>
            <p:nvPr/>
          </p:nvSpPr>
          <p:spPr>
            <a:xfrm>
              <a:off x="113876" y="0"/>
              <a:ext cx="692039" cy="740846"/>
            </a:xfrm>
            <a:custGeom>
              <a:avLst/>
              <a:gdLst/>
              <a:ahLst/>
              <a:cxnLst>
                <a:cxn ang="0">
                  <a:pos x="wd2" y="hd2"/>
                </a:cxn>
                <a:cxn ang="5400000">
                  <a:pos x="wd2" y="hd2"/>
                </a:cxn>
                <a:cxn ang="10800000">
                  <a:pos x="wd2" y="hd2"/>
                </a:cxn>
                <a:cxn ang="16200000">
                  <a:pos x="wd2" y="hd2"/>
                </a:cxn>
              </a:cxnLst>
              <a:rect l="0" t="0" r="r" b="b"/>
              <a:pathLst>
                <a:path w="21600" h="21600" extrusionOk="0">
                  <a:moveTo>
                    <a:pt x="20202" y="17931"/>
                  </a:moveTo>
                  <a:cubicBezTo>
                    <a:pt x="19396" y="17056"/>
                    <a:pt x="18441" y="16503"/>
                    <a:pt x="17487" y="16365"/>
                  </a:cubicBezTo>
                  <a:lnTo>
                    <a:pt x="17487" y="11775"/>
                  </a:lnTo>
                  <a:cubicBezTo>
                    <a:pt x="17487" y="11698"/>
                    <a:pt x="17471" y="11606"/>
                    <a:pt x="17421" y="11545"/>
                  </a:cubicBezTo>
                  <a:cubicBezTo>
                    <a:pt x="17372" y="11468"/>
                    <a:pt x="17306" y="11406"/>
                    <a:pt x="17241" y="11360"/>
                  </a:cubicBezTo>
                  <a:cubicBezTo>
                    <a:pt x="17158" y="11314"/>
                    <a:pt x="17060" y="11299"/>
                    <a:pt x="16977" y="11299"/>
                  </a:cubicBezTo>
                  <a:cubicBezTo>
                    <a:pt x="16879" y="11299"/>
                    <a:pt x="16780" y="11314"/>
                    <a:pt x="16714" y="11360"/>
                  </a:cubicBezTo>
                  <a:cubicBezTo>
                    <a:pt x="16632" y="11406"/>
                    <a:pt x="16582" y="11468"/>
                    <a:pt x="16533" y="11545"/>
                  </a:cubicBezTo>
                  <a:cubicBezTo>
                    <a:pt x="16484" y="11606"/>
                    <a:pt x="16467" y="11698"/>
                    <a:pt x="16467" y="11775"/>
                  </a:cubicBezTo>
                  <a:lnTo>
                    <a:pt x="16467" y="17793"/>
                  </a:lnTo>
                  <a:lnTo>
                    <a:pt x="5149" y="17793"/>
                  </a:lnTo>
                  <a:lnTo>
                    <a:pt x="5149" y="8643"/>
                  </a:lnTo>
                  <a:lnTo>
                    <a:pt x="16467" y="8643"/>
                  </a:lnTo>
                  <a:lnTo>
                    <a:pt x="16467" y="9595"/>
                  </a:lnTo>
                  <a:cubicBezTo>
                    <a:pt x="16467" y="9687"/>
                    <a:pt x="16484" y="9764"/>
                    <a:pt x="16533" y="9841"/>
                  </a:cubicBezTo>
                  <a:cubicBezTo>
                    <a:pt x="16582" y="9917"/>
                    <a:pt x="16632" y="9963"/>
                    <a:pt x="16714" y="10009"/>
                  </a:cubicBezTo>
                  <a:cubicBezTo>
                    <a:pt x="16780" y="10040"/>
                    <a:pt x="16879" y="10071"/>
                    <a:pt x="16977" y="10071"/>
                  </a:cubicBezTo>
                  <a:cubicBezTo>
                    <a:pt x="17060" y="10071"/>
                    <a:pt x="17158" y="10040"/>
                    <a:pt x="17241" y="10009"/>
                  </a:cubicBezTo>
                  <a:cubicBezTo>
                    <a:pt x="17306" y="9963"/>
                    <a:pt x="17372" y="9917"/>
                    <a:pt x="17421" y="9841"/>
                  </a:cubicBezTo>
                  <a:cubicBezTo>
                    <a:pt x="17471" y="9764"/>
                    <a:pt x="17487" y="9687"/>
                    <a:pt x="17487" y="9595"/>
                  </a:cubicBezTo>
                  <a:lnTo>
                    <a:pt x="17487" y="8152"/>
                  </a:lnTo>
                  <a:cubicBezTo>
                    <a:pt x="17487" y="7922"/>
                    <a:pt x="17421" y="2211"/>
                    <a:pt x="10973" y="31"/>
                  </a:cubicBezTo>
                  <a:cubicBezTo>
                    <a:pt x="10923" y="15"/>
                    <a:pt x="10858" y="0"/>
                    <a:pt x="10808" y="0"/>
                  </a:cubicBezTo>
                  <a:cubicBezTo>
                    <a:pt x="10742" y="0"/>
                    <a:pt x="10677" y="15"/>
                    <a:pt x="10627" y="31"/>
                  </a:cubicBezTo>
                  <a:cubicBezTo>
                    <a:pt x="4195" y="2211"/>
                    <a:pt x="4113" y="7922"/>
                    <a:pt x="4113" y="8152"/>
                  </a:cubicBezTo>
                  <a:lnTo>
                    <a:pt x="4113" y="16365"/>
                  </a:lnTo>
                  <a:cubicBezTo>
                    <a:pt x="3159" y="16503"/>
                    <a:pt x="2204" y="17056"/>
                    <a:pt x="1415" y="17931"/>
                  </a:cubicBezTo>
                  <a:cubicBezTo>
                    <a:pt x="526" y="18883"/>
                    <a:pt x="0" y="20080"/>
                    <a:pt x="0" y="21109"/>
                  </a:cubicBezTo>
                  <a:cubicBezTo>
                    <a:pt x="0" y="21201"/>
                    <a:pt x="16" y="21278"/>
                    <a:pt x="66" y="21354"/>
                  </a:cubicBezTo>
                  <a:cubicBezTo>
                    <a:pt x="115" y="21431"/>
                    <a:pt x="165" y="21477"/>
                    <a:pt x="247" y="21523"/>
                  </a:cubicBezTo>
                  <a:cubicBezTo>
                    <a:pt x="313" y="21554"/>
                    <a:pt x="428" y="21600"/>
                    <a:pt x="510" y="21600"/>
                  </a:cubicBezTo>
                  <a:lnTo>
                    <a:pt x="21090" y="21600"/>
                  </a:lnTo>
                  <a:cubicBezTo>
                    <a:pt x="21189" y="21600"/>
                    <a:pt x="21271" y="21554"/>
                    <a:pt x="21353" y="21523"/>
                  </a:cubicBezTo>
                  <a:cubicBezTo>
                    <a:pt x="21419" y="21477"/>
                    <a:pt x="21485" y="21431"/>
                    <a:pt x="21534" y="21354"/>
                  </a:cubicBezTo>
                  <a:cubicBezTo>
                    <a:pt x="21584" y="21278"/>
                    <a:pt x="21600" y="21201"/>
                    <a:pt x="21600" y="21109"/>
                  </a:cubicBezTo>
                  <a:cubicBezTo>
                    <a:pt x="21600" y="20080"/>
                    <a:pt x="21074" y="18883"/>
                    <a:pt x="20202" y="17931"/>
                  </a:cubicBezTo>
                  <a:close/>
                  <a:moveTo>
                    <a:pt x="10808" y="998"/>
                  </a:moveTo>
                  <a:cubicBezTo>
                    <a:pt x="15447" y="2656"/>
                    <a:pt x="16286" y="6356"/>
                    <a:pt x="16434" y="7676"/>
                  </a:cubicBezTo>
                  <a:lnTo>
                    <a:pt x="5182" y="7676"/>
                  </a:lnTo>
                  <a:cubicBezTo>
                    <a:pt x="5330" y="6356"/>
                    <a:pt x="6153" y="2656"/>
                    <a:pt x="10808" y="998"/>
                  </a:cubicBezTo>
                  <a:close/>
                  <a:moveTo>
                    <a:pt x="4113" y="20633"/>
                  </a:moveTo>
                  <a:lnTo>
                    <a:pt x="1069" y="20633"/>
                  </a:lnTo>
                  <a:cubicBezTo>
                    <a:pt x="1201" y="19942"/>
                    <a:pt x="1612" y="19174"/>
                    <a:pt x="2188" y="18545"/>
                  </a:cubicBezTo>
                  <a:cubicBezTo>
                    <a:pt x="2780" y="17916"/>
                    <a:pt x="3455" y="17486"/>
                    <a:pt x="4113" y="17332"/>
                  </a:cubicBezTo>
                  <a:lnTo>
                    <a:pt x="4113" y="20633"/>
                  </a:lnTo>
                  <a:close/>
                  <a:moveTo>
                    <a:pt x="16467" y="20633"/>
                  </a:moveTo>
                  <a:lnTo>
                    <a:pt x="5149" y="20633"/>
                  </a:lnTo>
                  <a:lnTo>
                    <a:pt x="5149" y="18683"/>
                  </a:lnTo>
                  <a:lnTo>
                    <a:pt x="16467" y="18683"/>
                  </a:lnTo>
                  <a:lnTo>
                    <a:pt x="16467" y="20633"/>
                  </a:lnTo>
                  <a:close/>
                  <a:moveTo>
                    <a:pt x="17487" y="20633"/>
                  </a:moveTo>
                  <a:lnTo>
                    <a:pt x="17487" y="17332"/>
                  </a:lnTo>
                  <a:cubicBezTo>
                    <a:pt x="18145" y="17486"/>
                    <a:pt x="18836" y="17916"/>
                    <a:pt x="19412" y="18545"/>
                  </a:cubicBezTo>
                  <a:cubicBezTo>
                    <a:pt x="19988" y="19174"/>
                    <a:pt x="20399" y="19942"/>
                    <a:pt x="20531" y="20633"/>
                  </a:cubicBezTo>
                  <a:lnTo>
                    <a:pt x="17487" y="20633"/>
                  </a:ln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579" name="Google Shape;895;p34"/>
            <p:cNvSpPr/>
            <p:nvPr/>
          </p:nvSpPr>
          <p:spPr>
            <a:xfrm>
              <a:off x="446214" y="660028"/>
              <a:ext cx="31996" cy="31996"/>
            </a:xfrm>
            <a:custGeom>
              <a:avLst/>
              <a:gdLst/>
              <a:ahLst/>
              <a:cxnLst>
                <a:cxn ang="0">
                  <a:pos x="wd2" y="hd2"/>
                </a:cxn>
                <a:cxn ang="5400000">
                  <a:pos x="wd2" y="hd2"/>
                </a:cxn>
                <a:cxn ang="10800000">
                  <a:pos x="wd2" y="hd2"/>
                </a:cxn>
                <a:cxn ang="16200000">
                  <a:pos x="wd2" y="hd2"/>
                </a:cxn>
              </a:cxnLst>
              <a:rect l="0" t="0" r="r" b="b"/>
              <a:pathLst>
                <a:path w="21600" h="21600" extrusionOk="0">
                  <a:moveTo>
                    <a:pt x="21600" y="10983"/>
                  </a:moveTo>
                  <a:cubicBezTo>
                    <a:pt x="21600" y="12814"/>
                    <a:pt x="20868" y="14278"/>
                    <a:pt x="20136" y="16108"/>
                  </a:cubicBezTo>
                  <a:cubicBezTo>
                    <a:pt x="19037" y="17573"/>
                    <a:pt x="17939" y="19037"/>
                    <a:pt x="16108" y="20136"/>
                  </a:cubicBezTo>
                  <a:cubicBezTo>
                    <a:pt x="14278" y="20868"/>
                    <a:pt x="12814" y="21600"/>
                    <a:pt x="10983" y="21600"/>
                  </a:cubicBezTo>
                  <a:cubicBezTo>
                    <a:pt x="9153" y="21600"/>
                    <a:pt x="6956" y="20868"/>
                    <a:pt x="5492" y="20136"/>
                  </a:cubicBezTo>
                  <a:cubicBezTo>
                    <a:pt x="3661" y="19037"/>
                    <a:pt x="2197" y="17573"/>
                    <a:pt x="1464" y="16108"/>
                  </a:cubicBezTo>
                  <a:cubicBezTo>
                    <a:pt x="366" y="14278"/>
                    <a:pt x="0" y="12814"/>
                    <a:pt x="0" y="10983"/>
                  </a:cubicBezTo>
                  <a:cubicBezTo>
                    <a:pt x="0" y="9153"/>
                    <a:pt x="366" y="6956"/>
                    <a:pt x="1464" y="5492"/>
                  </a:cubicBezTo>
                  <a:cubicBezTo>
                    <a:pt x="2197" y="3661"/>
                    <a:pt x="4027" y="2197"/>
                    <a:pt x="5492" y="1464"/>
                  </a:cubicBezTo>
                  <a:cubicBezTo>
                    <a:pt x="7322" y="366"/>
                    <a:pt x="9153" y="0"/>
                    <a:pt x="10983" y="0"/>
                  </a:cubicBezTo>
                  <a:cubicBezTo>
                    <a:pt x="12814" y="0"/>
                    <a:pt x="14278" y="366"/>
                    <a:pt x="16108" y="1464"/>
                  </a:cubicBezTo>
                  <a:cubicBezTo>
                    <a:pt x="17573" y="2197"/>
                    <a:pt x="19037" y="3661"/>
                    <a:pt x="20136" y="5492"/>
                  </a:cubicBezTo>
                  <a:cubicBezTo>
                    <a:pt x="20868" y="6956"/>
                    <a:pt x="21600" y="9153"/>
                    <a:pt x="21600" y="10983"/>
                  </a:cubicBez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580" name="Google Shape;896;p34"/>
            <p:cNvSpPr/>
            <p:nvPr/>
          </p:nvSpPr>
          <p:spPr>
            <a:xfrm>
              <a:off x="576360" y="660028"/>
              <a:ext cx="29701" cy="31996"/>
            </a:xfrm>
            <a:custGeom>
              <a:avLst/>
              <a:gdLst/>
              <a:ahLst/>
              <a:cxnLst>
                <a:cxn ang="0">
                  <a:pos x="wd2" y="hd2"/>
                </a:cxn>
                <a:cxn ang="5400000">
                  <a:pos x="wd2" y="hd2"/>
                </a:cxn>
                <a:cxn ang="10800000">
                  <a:pos x="wd2" y="hd2"/>
                </a:cxn>
                <a:cxn ang="16200000">
                  <a:pos x="wd2" y="hd2"/>
                </a:cxn>
              </a:cxnLst>
              <a:rect l="0" t="0" r="r" b="b"/>
              <a:pathLst>
                <a:path w="21600" h="21600" extrusionOk="0">
                  <a:moveTo>
                    <a:pt x="20110" y="16108"/>
                  </a:moveTo>
                  <a:cubicBezTo>
                    <a:pt x="18993" y="17573"/>
                    <a:pt x="17876" y="19037"/>
                    <a:pt x="16386" y="20136"/>
                  </a:cubicBezTo>
                  <a:cubicBezTo>
                    <a:pt x="14524" y="20868"/>
                    <a:pt x="12662" y="21600"/>
                    <a:pt x="10800" y="21600"/>
                  </a:cubicBezTo>
                  <a:cubicBezTo>
                    <a:pt x="8938" y="21600"/>
                    <a:pt x="6703" y="20868"/>
                    <a:pt x="5214" y="20136"/>
                  </a:cubicBezTo>
                  <a:cubicBezTo>
                    <a:pt x="3352" y="19037"/>
                    <a:pt x="2234" y="17573"/>
                    <a:pt x="1490" y="16108"/>
                  </a:cubicBezTo>
                  <a:cubicBezTo>
                    <a:pt x="372" y="14278"/>
                    <a:pt x="0" y="12814"/>
                    <a:pt x="0" y="10983"/>
                  </a:cubicBezTo>
                  <a:cubicBezTo>
                    <a:pt x="0" y="9153"/>
                    <a:pt x="372" y="6956"/>
                    <a:pt x="1490" y="5492"/>
                  </a:cubicBezTo>
                  <a:cubicBezTo>
                    <a:pt x="2234" y="3661"/>
                    <a:pt x="3352" y="2197"/>
                    <a:pt x="5214" y="1464"/>
                  </a:cubicBezTo>
                  <a:cubicBezTo>
                    <a:pt x="6703" y="366"/>
                    <a:pt x="8938" y="0"/>
                    <a:pt x="10800" y="0"/>
                  </a:cubicBezTo>
                  <a:cubicBezTo>
                    <a:pt x="12662" y="0"/>
                    <a:pt x="14524" y="366"/>
                    <a:pt x="16386" y="1464"/>
                  </a:cubicBezTo>
                  <a:cubicBezTo>
                    <a:pt x="17876" y="2197"/>
                    <a:pt x="18993" y="3661"/>
                    <a:pt x="20110" y="5492"/>
                  </a:cubicBezTo>
                  <a:cubicBezTo>
                    <a:pt x="20855" y="6956"/>
                    <a:pt x="21600" y="9153"/>
                    <a:pt x="21600" y="10983"/>
                  </a:cubicBezTo>
                  <a:cubicBezTo>
                    <a:pt x="21600" y="12814"/>
                    <a:pt x="20855" y="14278"/>
                    <a:pt x="20110" y="16108"/>
                  </a:cubicBez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581" name="Google Shape;897;p34"/>
            <p:cNvSpPr/>
            <p:nvPr/>
          </p:nvSpPr>
          <p:spPr>
            <a:xfrm>
              <a:off x="511288" y="660028"/>
              <a:ext cx="31996" cy="31996"/>
            </a:xfrm>
            <a:custGeom>
              <a:avLst/>
              <a:gdLst/>
              <a:ahLst/>
              <a:cxnLst>
                <a:cxn ang="0">
                  <a:pos x="wd2" y="hd2"/>
                </a:cxn>
                <a:cxn ang="5400000">
                  <a:pos x="wd2" y="hd2"/>
                </a:cxn>
                <a:cxn ang="10800000">
                  <a:pos x="wd2" y="hd2"/>
                </a:cxn>
                <a:cxn ang="16200000">
                  <a:pos x="wd2" y="hd2"/>
                </a:cxn>
              </a:cxnLst>
              <a:rect l="0" t="0" r="r" b="b"/>
              <a:pathLst>
                <a:path w="21600" h="21600" extrusionOk="0">
                  <a:moveTo>
                    <a:pt x="20136" y="16108"/>
                  </a:moveTo>
                  <a:cubicBezTo>
                    <a:pt x="19037" y="17573"/>
                    <a:pt x="17573" y="19037"/>
                    <a:pt x="16108" y="20136"/>
                  </a:cubicBezTo>
                  <a:cubicBezTo>
                    <a:pt x="14278" y="20868"/>
                    <a:pt x="12814" y="21600"/>
                    <a:pt x="10983" y="21600"/>
                  </a:cubicBezTo>
                  <a:cubicBezTo>
                    <a:pt x="9153" y="21600"/>
                    <a:pt x="6956" y="20868"/>
                    <a:pt x="5492" y="20136"/>
                  </a:cubicBezTo>
                  <a:cubicBezTo>
                    <a:pt x="3661" y="19037"/>
                    <a:pt x="2197" y="17573"/>
                    <a:pt x="1464" y="16108"/>
                  </a:cubicBezTo>
                  <a:cubicBezTo>
                    <a:pt x="366" y="14278"/>
                    <a:pt x="0" y="12814"/>
                    <a:pt x="0" y="10983"/>
                  </a:cubicBezTo>
                  <a:cubicBezTo>
                    <a:pt x="0" y="9153"/>
                    <a:pt x="366" y="6956"/>
                    <a:pt x="1464" y="5492"/>
                  </a:cubicBezTo>
                  <a:cubicBezTo>
                    <a:pt x="2197" y="3661"/>
                    <a:pt x="3661" y="2197"/>
                    <a:pt x="5492" y="1464"/>
                  </a:cubicBezTo>
                  <a:cubicBezTo>
                    <a:pt x="7322" y="366"/>
                    <a:pt x="9153" y="0"/>
                    <a:pt x="10983" y="0"/>
                  </a:cubicBezTo>
                  <a:cubicBezTo>
                    <a:pt x="12814" y="0"/>
                    <a:pt x="14278" y="366"/>
                    <a:pt x="16108" y="1464"/>
                  </a:cubicBezTo>
                  <a:cubicBezTo>
                    <a:pt x="17573" y="2197"/>
                    <a:pt x="19037" y="3661"/>
                    <a:pt x="20136" y="5492"/>
                  </a:cubicBezTo>
                  <a:cubicBezTo>
                    <a:pt x="20868" y="6956"/>
                    <a:pt x="21600" y="9153"/>
                    <a:pt x="21600" y="10983"/>
                  </a:cubicBezTo>
                  <a:cubicBezTo>
                    <a:pt x="21600" y="12814"/>
                    <a:pt x="20868" y="14278"/>
                    <a:pt x="20136" y="16108"/>
                  </a:cubicBez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582" name="Google Shape;898;p34"/>
            <p:cNvSpPr/>
            <p:nvPr/>
          </p:nvSpPr>
          <p:spPr>
            <a:xfrm>
              <a:off x="313744" y="660028"/>
              <a:ext cx="31996" cy="31996"/>
            </a:xfrm>
            <a:custGeom>
              <a:avLst/>
              <a:gdLst/>
              <a:ahLst/>
              <a:cxnLst>
                <a:cxn ang="0">
                  <a:pos x="wd2" y="hd2"/>
                </a:cxn>
                <a:cxn ang="5400000">
                  <a:pos x="wd2" y="hd2"/>
                </a:cxn>
                <a:cxn ang="10800000">
                  <a:pos x="wd2" y="hd2"/>
                </a:cxn>
                <a:cxn ang="16200000">
                  <a:pos x="wd2" y="hd2"/>
                </a:cxn>
              </a:cxnLst>
              <a:rect l="0" t="0" r="r" b="b"/>
              <a:pathLst>
                <a:path w="21600" h="21600" extrusionOk="0">
                  <a:moveTo>
                    <a:pt x="21600" y="10983"/>
                  </a:moveTo>
                  <a:cubicBezTo>
                    <a:pt x="21600" y="12814"/>
                    <a:pt x="20868" y="14278"/>
                    <a:pt x="20136" y="16108"/>
                  </a:cubicBezTo>
                  <a:cubicBezTo>
                    <a:pt x="19037" y="17573"/>
                    <a:pt x="17939" y="19037"/>
                    <a:pt x="16108" y="20136"/>
                  </a:cubicBezTo>
                  <a:cubicBezTo>
                    <a:pt x="14278" y="20868"/>
                    <a:pt x="12814" y="21600"/>
                    <a:pt x="10983" y="21600"/>
                  </a:cubicBezTo>
                  <a:cubicBezTo>
                    <a:pt x="8786" y="21600"/>
                    <a:pt x="7322" y="20868"/>
                    <a:pt x="5492" y="20136"/>
                  </a:cubicBezTo>
                  <a:cubicBezTo>
                    <a:pt x="3661" y="19037"/>
                    <a:pt x="2197" y="17573"/>
                    <a:pt x="1464" y="16108"/>
                  </a:cubicBezTo>
                  <a:cubicBezTo>
                    <a:pt x="366" y="14278"/>
                    <a:pt x="0" y="12814"/>
                    <a:pt x="0" y="10983"/>
                  </a:cubicBezTo>
                  <a:cubicBezTo>
                    <a:pt x="0" y="9153"/>
                    <a:pt x="366" y="6956"/>
                    <a:pt x="1464" y="5492"/>
                  </a:cubicBezTo>
                  <a:cubicBezTo>
                    <a:pt x="2197" y="3661"/>
                    <a:pt x="3661" y="2563"/>
                    <a:pt x="5492" y="1464"/>
                  </a:cubicBezTo>
                  <a:cubicBezTo>
                    <a:pt x="6956" y="366"/>
                    <a:pt x="8786" y="0"/>
                    <a:pt x="10983" y="0"/>
                  </a:cubicBezTo>
                  <a:cubicBezTo>
                    <a:pt x="12814" y="0"/>
                    <a:pt x="14278" y="366"/>
                    <a:pt x="16108" y="1464"/>
                  </a:cubicBezTo>
                  <a:cubicBezTo>
                    <a:pt x="17573" y="2197"/>
                    <a:pt x="19037" y="3661"/>
                    <a:pt x="20136" y="5492"/>
                  </a:cubicBezTo>
                  <a:cubicBezTo>
                    <a:pt x="20868" y="6956"/>
                    <a:pt x="21600" y="9153"/>
                    <a:pt x="21600" y="10983"/>
                  </a:cubicBez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583" name="Google Shape;899;p34"/>
            <p:cNvSpPr/>
            <p:nvPr/>
          </p:nvSpPr>
          <p:spPr>
            <a:xfrm>
              <a:off x="378816" y="660028"/>
              <a:ext cx="31996" cy="31996"/>
            </a:xfrm>
            <a:custGeom>
              <a:avLst/>
              <a:gdLst/>
              <a:ahLst/>
              <a:cxnLst>
                <a:cxn ang="0">
                  <a:pos x="wd2" y="hd2"/>
                </a:cxn>
                <a:cxn ang="5400000">
                  <a:pos x="wd2" y="hd2"/>
                </a:cxn>
                <a:cxn ang="10800000">
                  <a:pos x="wd2" y="hd2"/>
                </a:cxn>
                <a:cxn ang="16200000">
                  <a:pos x="wd2" y="hd2"/>
                </a:cxn>
              </a:cxnLst>
              <a:rect l="0" t="0" r="r" b="b"/>
              <a:pathLst>
                <a:path w="21600" h="21600" extrusionOk="0">
                  <a:moveTo>
                    <a:pt x="20136" y="16108"/>
                  </a:moveTo>
                  <a:cubicBezTo>
                    <a:pt x="19037" y="17573"/>
                    <a:pt x="17939" y="19037"/>
                    <a:pt x="16108" y="20136"/>
                  </a:cubicBezTo>
                  <a:cubicBezTo>
                    <a:pt x="14278" y="20868"/>
                    <a:pt x="12814" y="21600"/>
                    <a:pt x="10983" y="21600"/>
                  </a:cubicBezTo>
                  <a:cubicBezTo>
                    <a:pt x="8786" y="21600"/>
                    <a:pt x="7322" y="20868"/>
                    <a:pt x="5492" y="20136"/>
                  </a:cubicBezTo>
                  <a:cubicBezTo>
                    <a:pt x="3661" y="19037"/>
                    <a:pt x="2197" y="17573"/>
                    <a:pt x="1464" y="16108"/>
                  </a:cubicBezTo>
                  <a:cubicBezTo>
                    <a:pt x="366" y="14278"/>
                    <a:pt x="0" y="12814"/>
                    <a:pt x="0" y="10983"/>
                  </a:cubicBezTo>
                  <a:cubicBezTo>
                    <a:pt x="0" y="9153"/>
                    <a:pt x="366" y="6956"/>
                    <a:pt x="1464" y="5492"/>
                  </a:cubicBezTo>
                  <a:cubicBezTo>
                    <a:pt x="2197" y="3661"/>
                    <a:pt x="3661" y="2197"/>
                    <a:pt x="5492" y="1464"/>
                  </a:cubicBezTo>
                  <a:cubicBezTo>
                    <a:pt x="6956" y="366"/>
                    <a:pt x="8786" y="0"/>
                    <a:pt x="10983" y="0"/>
                  </a:cubicBezTo>
                  <a:cubicBezTo>
                    <a:pt x="12814" y="0"/>
                    <a:pt x="14278" y="366"/>
                    <a:pt x="16108" y="1464"/>
                  </a:cubicBezTo>
                  <a:cubicBezTo>
                    <a:pt x="17573" y="2197"/>
                    <a:pt x="19037" y="3661"/>
                    <a:pt x="20136" y="5492"/>
                  </a:cubicBezTo>
                  <a:cubicBezTo>
                    <a:pt x="21234" y="6956"/>
                    <a:pt x="21600" y="9153"/>
                    <a:pt x="21600" y="10983"/>
                  </a:cubicBezTo>
                  <a:cubicBezTo>
                    <a:pt x="21600" y="12814"/>
                    <a:pt x="21234" y="14278"/>
                    <a:pt x="20136" y="16108"/>
                  </a:cubicBez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584" name="Google Shape;900;p34"/>
            <p:cNvSpPr/>
            <p:nvPr/>
          </p:nvSpPr>
          <p:spPr>
            <a:xfrm>
              <a:off x="346281" y="330013"/>
              <a:ext cx="229553" cy="229552"/>
            </a:xfrm>
            <a:custGeom>
              <a:avLst/>
              <a:gdLst/>
              <a:ahLst/>
              <a:cxnLst>
                <a:cxn ang="0">
                  <a:pos x="wd2" y="hd2"/>
                </a:cxn>
                <a:cxn ang="5400000">
                  <a:pos x="wd2" y="hd2"/>
                </a:cxn>
                <a:cxn ang="10800000">
                  <a:pos x="wd2" y="hd2"/>
                </a:cxn>
                <a:cxn ang="16200000">
                  <a:pos x="wd2" y="hd2"/>
                </a:cxn>
              </a:cxnLst>
              <a:rect l="0" t="0" r="r" b="b"/>
              <a:pathLst>
                <a:path w="21600" h="21600" extrusionOk="0">
                  <a:moveTo>
                    <a:pt x="5375" y="1443"/>
                  </a:moveTo>
                  <a:cubicBezTo>
                    <a:pt x="3733" y="2389"/>
                    <a:pt x="2389" y="3782"/>
                    <a:pt x="1443" y="5425"/>
                  </a:cubicBezTo>
                  <a:cubicBezTo>
                    <a:pt x="498" y="7067"/>
                    <a:pt x="0" y="8909"/>
                    <a:pt x="0" y="10800"/>
                  </a:cubicBezTo>
                  <a:cubicBezTo>
                    <a:pt x="0" y="12691"/>
                    <a:pt x="498" y="14533"/>
                    <a:pt x="1443" y="16175"/>
                  </a:cubicBezTo>
                  <a:cubicBezTo>
                    <a:pt x="2389" y="17818"/>
                    <a:pt x="3733" y="19211"/>
                    <a:pt x="5375" y="20157"/>
                  </a:cubicBezTo>
                  <a:cubicBezTo>
                    <a:pt x="7018" y="21102"/>
                    <a:pt x="8909" y="21600"/>
                    <a:pt x="10800" y="21600"/>
                  </a:cubicBezTo>
                  <a:cubicBezTo>
                    <a:pt x="12691" y="21600"/>
                    <a:pt x="14533" y="21102"/>
                    <a:pt x="16175" y="20157"/>
                  </a:cubicBezTo>
                  <a:cubicBezTo>
                    <a:pt x="17818" y="19211"/>
                    <a:pt x="19211" y="17818"/>
                    <a:pt x="20157" y="16175"/>
                  </a:cubicBezTo>
                  <a:cubicBezTo>
                    <a:pt x="21102" y="14533"/>
                    <a:pt x="21600" y="12691"/>
                    <a:pt x="21600" y="10800"/>
                  </a:cubicBezTo>
                  <a:cubicBezTo>
                    <a:pt x="21600" y="8909"/>
                    <a:pt x="21102" y="7067"/>
                    <a:pt x="20157" y="5425"/>
                  </a:cubicBezTo>
                  <a:cubicBezTo>
                    <a:pt x="19211" y="3782"/>
                    <a:pt x="17818" y="2389"/>
                    <a:pt x="16175" y="1443"/>
                  </a:cubicBezTo>
                  <a:cubicBezTo>
                    <a:pt x="14533" y="498"/>
                    <a:pt x="12691" y="0"/>
                    <a:pt x="10800" y="0"/>
                  </a:cubicBezTo>
                  <a:cubicBezTo>
                    <a:pt x="8909" y="0"/>
                    <a:pt x="7018" y="498"/>
                    <a:pt x="5375" y="1443"/>
                  </a:cubicBezTo>
                  <a:close/>
                  <a:moveTo>
                    <a:pt x="10800" y="18664"/>
                  </a:moveTo>
                  <a:cubicBezTo>
                    <a:pt x="9406" y="18664"/>
                    <a:pt x="8063" y="18315"/>
                    <a:pt x="6868" y="17618"/>
                  </a:cubicBezTo>
                  <a:cubicBezTo>
                    <a:pt x="5624" y="16922"/>
                    <a:pt x="4629" y="15926"/>
                    <a:pt x="3982" y="14732"/>
                  </a:cubicBezTo>
                  <a:cubicBezTo>
                    <a:pt x="3285" y="13537"/>
                    <a:pt x="2887" y="12194"/>
                    <a:pt x="2887" y="10800"/>
                  </a:cubicBezTo>
                  <a:cubicBezTo>
                    <a:pt x="2887" y="9406"/>
                    <a:pt x="3285" y="8063"/>
                    <a:pt x="3982" y="6868"/>
                  </a:cubicBezTo>
                  <a:cubicBezTo>
                    <a:pt x="4629" y="5674"/>
                    <a:pt x="5624" y="4678"/>
                    <a:pt x="6868" y="3982"/>
                  </a:cubicBezTo>
                  <a:cubicBezTo>
                    <a:pt x="8063" y="3285"/>
                    <a:pt x="9406" y="2936"/>
                    <a:pt x="10800" y="2936"/>
                  </a:cubicBezTo>
                  <a:cubicBezTo>
                    <a:pt x="12144" y="2936"/>
                    <a:pt x="13537" y="3285"/>
                    <a:pt x="14732" y="3982"/>
                  </a:cubicBezTo>
                  <a:cubicBezTo>
                    <a:pt x="15926" y="4678"/>
                    <a:pt x="16922" y="5674"/>
                    <a:pt x="17618" y="6868"/>
                  </a:cubicBezTo>
                  <a:cubicBezTo>
                    <a:pt x="18315" y="8063"/>
                    <a:pt x="18664" y="9406"/>
                    <a:pt x="18664" y="10800"/>
                  </a:cubicBezTo>
                  <a:cubicBezTo>
                    <a:pt x="18664" y="12194"/>
                    <a:pt x="18315" y="13537"/>
                    <a:pt x="17618" y="14732"/>
                  </a:cubicBezTo>
                  <a:cubicBezTo>
                    <a:pt x="16922" y="15926"/>
                    <a:pt x="15926" y="16922"/>
                    <a:pt x="14732" y="17618"/>
                  </a:cubicBezTo>
                  <a:cubicBezTo>
                    <a:pt x="13537" y="18315"/>
                    <a:pt x="12144" y="18664"/>
                    <a:pt x="10800" y="18664"/>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585" name="Google Shape;901;p34"/>
            <p:cNvSpPr/>
            <p:nvPr/>
          </p:nvSpPr>
          <p:spPr>
            <a:xfrm>
              <a:off x="427622" y="397409"/>
              <a:ext cx="48269" cy="48269"/>
            </a:xfrm>
            <a:custGeom>
              <a:avLst/>
              <a:gdLst/>
              <a:ahLst/>
              <a:cxnLst>
                <a:cxn ang="0">
                  <a:pos x="wd2" y="hd2"/>
                </a:cxn>
                <a:cxn ang="5400000">
                  <a:pos x="wd2" y="hd2"/>
                </a:cxn>
                <a:cxn ang="10800000">
                  <a:pos x="wd2" y="hd2"/>
                </a:cxn>
                <a:cxn ang="16200000">
                  <a:pos x="wd2" y="hd2"/>
                </a:cxn>
              </a:cxnLst>
              <a:rect l="0" t="0" r="r" b="b"/>
              <a:pathLst>
                <a:path w="21600" h="21600" extrusionOk="0">
                  <a:moveTo>
                    <a:pt x="19440" y="2160"/>
                  </a:moveTo>
                  <a:cubicBezTo>
                    <a:pt x="19200" y="1680"/>
                    <a:pt x="18720" y="1200"/>
                    <a:pt x="18000" y="960"/>
                  </a:cubicBezTo>
                  <a:cubicBezTo>
                    <a:pt x="17040" y="480"/>
                    <a:pt x="15840" y="0"/>
                    <a:pt x="14640" y="0"/>
                  </a:cubicBezTo>
                  <a:cubicBezTo>
                    <a:pt x="13440" y="0"/>
                    <a:pt x="12240" y="480"/>
                    <a:pt x="11040" y="960"/>
                  </a:cubicBezTo>
                  <a:cubicBezTo>
                    <a:pt x="10560" y="1200"/>
                    <a:pt x="10080" y="1680"/>
                    <a:pt x="9600" y="2160"/>
                  </a:cubicBezTo>
                  <a:lnTo>
                    <a:pt x="2160" y="9600"/>
                  </a:lnTo>
                  <a:cubicBezTo>
                    <a:pt x="1680" y="10080"/>
                    <a:pt x="1200" y="10560"/>
                    <a:pt x="960" y="11040"/>
                  </a:cubicBezTo>
                  <a:cubicBezTo>
                    <a:pt x="240" y="12240"/>
                    <a:pt x="0" y="13440"/>
                    <a:pt x="0" y="14640"/>
                  </a:cubicBezTo>
                  <a:cubicBezTo>
                    <a:pt x="0" y="15840"/>
                    <a:pt x="240" y="17040"/>
                    <a:pt x="960" y="18240"/>
                  </a:cubicBezTo>
                  <a:cubicBezTo>
                    <a:pt x="1440" y="19200"/>
                    <a:pt x="2160" y="19920"/>
                    <a:pt x="3360" y="20640"/>
                  </a:cubicBezTo>
                  <a:cubicBezTo>
                    <a:pt x="4320" y="21120"/>
                    <a:pt x="5760" y="21600"/>
                    <a:pt x="6960" y="21600"/>
                  </a:cubicBezTo>
                  <a:cubicBezTo>
                    <a:pt x="8160" y="21600"/>
                    <a:pt x="9360" y="21360"/>
                    <a:pt x="10560" y="20640"/>
                  </a:cubicBezTo>
                  <a:cubicBezTo>
                    <a:pt x="11040" y="20400"/>
                    <a:pt x="11520" y="19920"/>
                    <a:pt x="12000" y="19440"/>
                  </a:cubicBezTo>
                  <a:lnTo>
                    <a:pt x="19440" y="12000"/>
                  </a:lnTo>
                  <a:cubicBezTo>
                    <a:pt x="19920" y="11520"/>
                    <a:pt x="20400" y="11040"/>
                    <a:pt x="20640" y="10560"/>
                  </a:cubicBezTo>
                  <a:cubicBezTo>
                    <a:pt x="21360" y="9600"/>
                    <a:pt x="21600" y="8160"/>
                    <a:pt x="21600" y="6960"/>
                  </a:cubicBezTo>
                  <a:cubicBezTo>
                    <a:pt x="21600" y="5520"/>
                    <a:pt x="21360" y="4560"/>
                    <a:pt x="20640" y="3600"/>
                  </a:cubicBezTo>
                  <a:cubicBezTo>
                    <a:pt x="20400" y="3120"/>
                    <a:pt x="19920" y="2640"/>
                    <a:pt x="19440" y="2160"/>
                  </a:cubicBez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586" name="Google Shape;902;p34"/>
            <p:cNvSpPr/>
            <p:nvPr/>
          </p:nvSpPr>
          <p:spPr>
            <a:xfrm>
              <a:off x="446214" y="429946"/>
              <a:ext cx="64546" cy="64541"/>
            </a:xfrm>
            <a:custGeom>
              <a:avLst/>
              <a:gdLst/>
              <a:ahLst/>
              <a:cxnLst>
                <a:cxn ang="0">
                  <a:pos x="wd2" y="hd2"/>
                </a:cxn>
                <a:cxn ang="5400000">
                  <a:pos x="wd2" y="hd2"/>
                </a:cxn>
                <a:cxn ang="10800000">
                  <a:pos x="wd2" y="hd2"/>
                </a:cxn>
                <a:cxn ang="16200000">
                  <a:pos x="wd2" y="hd2"/>
                </a:cxn>
              </a:cxnLst>
              <a:rect l="0" t="0" r="r" b="b"/>
              <a:pathLst>
                <a:path w="21600" h="21600" extrusionOk="0">
                  <a:moveTo>
                    <a:pt x="20007" y="1428"/>
                  </a:moveTo>
                  <a:cubicBezTo>
                    <a:pt x="19652" y="1071"/>
                    <a:pt x="19298" y="893"/>
                    <a:pt x="18944" y="714"/>
                  </a:cubicBezTo>
                  <a:cubicBezTo>
                    <a:pt x="18059" y="179"/>
                    <a:pt x="17174" y="0"/>
                    <a:pt x="16289" y="0"/>
                  </a:cubicBezTo>
                  <a:cubicBezTo>
                    <a:pt x="15403" y="0"/>
                    <a:pt x="14518" y="179"/>
                    <a:pt x="13810" y="714"/>
                  </a:cubicBezTo>
                  <a:cubicBezTo>
                    <a:pt x="13279" y="893"/>
                    <a:pt x="12925" y="1071"/>
                    <a:pt x="12748" y="1428"/>
                  </a:cubicBezTo>
                  <a:lnTo>
                    <a:pt x="1593" y="12674"/>
                  </a:lnTo>
                  <a:cubicBezTo>
                    <a:pt x="1239" y="13031"/>
                    <a:pt x="1062" y="13388"/>
                    <a:pt x="708" y="13745"/>
                  </a:cubicBezTo>
                  <a:cubicBezTo>
                    <a:pt x="354" y="14460"/>
                    <a:pt x="0" y="15352"/>
                    <a:pt x="0" y="16423"/>
                  </a:cubicBezTo>
                  <a:cubicBezTo>
                    <a:pt x="0" y="17316"/>
                    <a:pt x="354" y="18208"/>
                    <a:pt x="708" y="18922"/>
                  </a:cubicBezTo>
                  <a:cubicBezTo>
                    <a:pt x="1062" y="19279"/>
                    <a:pt x="1239" y="19636"/>
                    <a:pt x="1593" y="19993"/>
                  </a:cubicBezTo>
                  <a:cubicBezTo>
                    <a:pt x="1948" y="20350"/>
                    <a:pt x="2302" y="20707"/>
                    <a:pt x="2656" y="20886"/>
                  </a:cubicBezTo>
                  <a:cubicBezTo>
                    <a:pt x="3364" y="21243"/>
                    <a:pt x="4426" y="21600"/>
                    <a:pt x="5311" y="21600"/>
                  </a:cubicBezTo>
                  <a:cubicBezTo>
                    <a:pt x="6197" y="21600"/>
                    <a:pt x="7082" y="21243"/>
                    <a:pt x="7967" y="20886"/>
                  </a:cubicBezTo>
                  <a:cubicBezTo>
                    <a:pt x="8321" y="20707"/>
                    <a:pt x="8675" y="20350"/>
                    <a:pt x="8852" y="19993"/>
                  </a:cubicBezTo>
                  <a:lnTo>
                    <a:pt x="20007" y="8926"/>
                  </a:lnTo>
                  <a:cubicBezTo>
                    <a:pt x="20361" y="8569"/>
                    <a:pt x="20538" y="8212"/>
                    <a:pt x="20892" y="7855"/>
                  </a:cubicBezTo>
                  <a:cubicBezTo>
                    <a:pt x="21246" y="6962"/>
                    <a:pt x="21600" y="6069"/>
                    <a:pt x="21600" y="5177"/>
                  </a:cubicBezTo>
                  <a:cubicBezTo>
                    <a:pt x="21600" y="4284"/>
                    <a:pt x="21246" y="3392"/>
                    <a:pt x="20892" y="2499"/>
                  </a:cubicBezTo>
                  <a:cubicBezTo>
                    <a:pt x="20538" y="2142"/>
                    <a:pt x="20361" y="1785"/>
                    <a:pt x="20007" y="1428"/>
                  </a:cubicBez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587" name="Google Shape;903;p34"/>
            <p:cNvSpPr/>
            <p:nvPr/>
          </p:nvSpPr>
          <p:spPr>
            <a:xfrm>
              <a:off x="346281" y="759961"/>
              <a:ext cx="229553" cy="294628"/>
            </a:xfrm>
            <a:custGeom>
              <a:avLst/>
              <a:gdLst/>
              <a:ahLst/>
              <a:cxnLst>
                <a:cxn ang="0">
                  <a:pos x="wd2" y="hd2"/>
                </a:cxn>
                <a:cxn ang="5400000">
                  <a:pos x="wd2" y="hd2"/>
                </a:cxn>
                <a:cxn ang="10800000">
                  <a:pos x="wd2" y="hd2"/>
                </a:cxn>
                <a:cxn ang="16200000">
                  <a:pos x="wd2" y="hd2"/>
                </a:cxn>
              </a:cxnLst>
              <a:rect l="0" t="0" r="r" b="b"/>
              <a:pathLst>
                <a:path w="21600" h="21600" extrusionOk="0">
                  <a:moveTo>
                    <a:pt x="5375" y="1121"/>
                  </a:moveTo>
                  <a:cubicBezTo>
                    <a:pt x="3733" y="1855"/>
                    <a:pt x="2389" y="2937"/>
                    <a:pt x="1443" y="4212"/>
                  </a:cubicBezTo>
                  <a:cubicBezTo>
                    <a:pt x="498" y="5487"/>
                    <a:pt x="0" y="6917"/>
                    <a:pt x="0" y="8385"/>
                  </a:cubicBezTo>
                  <a:cubicBezTo>
                    <a:pt x="0" y="12674"/>
                    <a:pt x="8710" y="20364"/>
                    <a:pt x="9705" y="21214"/>
                  </a:cubicBezTo>
                  <a:cubicBezTo>
                    <a:pt x="9805" y="21291"/>
                    <a:pt x="9904" y="21368"/>
                    <a:pt x="10053" y="21445"/>
                  </a:cubicBezTo>
                  <a:cubicBezTo>
                    <a:pt x="10302" y="21523"/>
                    <a:pt x="10551" y="21600"/>
                    <a:pt x="10800" y="21600"/>
                  </a:cubicBezTo>
                  <a:cubicBezTo>
                    <a:pt x="11049" y="21600"/>
                    <a:pt x="11298" y="21523"/>
                    <a:pt x="11497" y="21445"/>
                  </a:cubicBezTo>
                  <a:cubicBezTo>
                    <a:pt x="11646" y="21368"/>
                    <a:pt x="11746" y="21291"/>
                    <a:pt x="11895" y="21214"/>
                  </a:cubicBezTo>
                  <a:cubicBezTo>
                    <a:pt x="12890" y="20364"/>
                    <a:pt x="21600" y="12674"/>
                    <a:pt x="21600" y="8385"/>
                  </a:cubicBezTo>
                  <a:cubicBezTo>
                    <a:pt x="21600" y="6917"/>
                    <a:pt x="21102" y="5487"/>
                    <a:pt x="20157" y="4212"/>
                  </a:cubicBezTo>
                  <a:cubicBezTo>
                    <a:pt x="19211" y="2937"/>
                    <a:pt x="17818" y="1855"/>
                    <a:pt x="16175" y="1121"/>
                  </a:cubicBezTo>
                  <a:cubicBezTo>
                    <a:pt x="14533" y="386"/>
                    <a:pt x="12691" y="0"/>
                    <a:pt x="10800" y="0"/>
                  </a:cubicBezTo>
                  <a:cubicBezTo>
                    <a:pt x="8909" y="0"/>
                    <a:pt x="7018" y="386"/>
                    <a:pt x="5375" y="1121"/>
                  </a:cubicBezTo>
                  <a:close/>
                  <a:moveTo>
                    <a:pt x="10800" y="2280"/>
                  </a:moveTo>
                  <a:cubicBezTo>
                    <a:pt x="11347" y="2280"/>
                    <a:pt x="11895" y="2396"/>
                    <a:pt x="12393" y="2589"/>
                  </a:cubicBezTo>
                  <a:cubicBezTo>
                    <a:pt x="12890" y="2821"/>
                    <a:pt x="13288" y="3130"/>
                    <a:pt x="13587" y="3516"/>
                  </a:cubicBezTo>
                  <a:cubicBezTo>
                    <a:pt x="13836" y="3903"/>
                    <a:pt x="13985" y="4328"/>
                    <a:pt x="13985" y="4753"/>
                  </a:cubicBezTo>
                  <a:cubicBezTo>
                    <a:pt x="13985" y="5603"/>
                    <a:pt x="12492" y="7844"/>
                    <a:pt x="10800" y="9931"/>
                  </a:cubicBezTo>
                  <a:cubicBezTo>
                    <a:pt x="9108" y="7844"/>
                    <a:pt x="7565" y="5603"/>
                    <a:pt x="7565" y="4753"/>
                  </a:cubicBezTo>
                  <a:cubicBezTo>
                    <a:pt x="7565" y="4328"/>
                    <a:pt x="7714" y="3903"/>
                    <a:pt x="8013" y="3516"/>
                  </a:cubicBezTo>
                  <a:cubicBezTo>
                    <a:pt x="8312" y="3130"/>
                    <a:pt x="8710" y="2821"/>
                    <a:pt x="9207" y="2589"/>
                  </a:cubicBezTo>
                  <a:cubicBezTo>
                    <a:pt x="9655" y="2396"/>
                    <a:pt x="10203" y="2280"/>
                    <a:pt x="10800" y="2280"/>
                  </a:cubicBezTo>
                  <a:close/>
                  <a:moveTo>
                    <a:pt x="2887" y="8385"/>
                  </a:moveTo>
                  <a:cubicBezTo>
                    <a:pt x="2887" y="7303"/>
                    <a:pt x="3285" y="6260"/>
                    <a:pt x="3932" y="5332"/>
                  </a:cubicBezTo>
                  <a:cubicBezTo>
                    <a:pt x="4181" y="5062"/>
                    <a:pt x="4380" y="4791"/>
                    <a:pt x="4678" y="4521"/>
                  </a:cubicBezTo>
                  <a:cubicBezTo>
                    <a:pt x="4678" y="4598"/>
                    <a:pt x="4678" y="4675"/>
                    <a:pt x="4678" y="4753"/>
                  </a:cubicBezTo>
                  <a:cubicBezTo>
                    <a:pt x="4678" y="6994"/>
                    <a:pt x="8759" y="11708"/>
                    <a:pt x="9606" y="12635"/>
                  </a:cubicBezTo>
                  <a:cubicBezTo>
                    <a:pt x="9705" y="12790"/>
                    <a:pt x="9854" y="12906"/>
                    <a:pt x="10053" y="12983"/>
                  </a:cubicBezTo>
                  <a:cubicBezTo>
                    <a:pt x="10302" y="13099"/>
                    <a:pt x="10551" y="13138"/>
                    <a:pt x="10800" y="13138"/>
                  </a:cubicBezTo>
                  <a:cubicBezTo>
                    <a:pt x="11049" y="13138"/>
                    <a:pt x="11298" y="13099"/>
                    <a:pt x="11497" y="12983"/>
                  </a:cubicBezTo>
                  <a:cubicBezTo>
                    <a:pt x="11696" y="12906"/>
                    <a:pt x="11845" y="12790"/>
                    <a:pt x="11994" y="12635"/>
                  </a:cubicBezTo>
                  <a:cubicBezTo>
                    <a:pt x="12791" y="11708"/>
                    <a:pt x="16922" y="6994"/>
                    <a:pt x="16922" y="4753"/>
                  </a:cubicBezTo>
                  <a:cubicBezTo>
                    <a:pt x="16922" y="4675"/>
                    <a:pt x="16922" y="4598"/>
                    <a:pt x="16922" y="4521"/>
                  </a:cubicBezTo>
                  <a:cubicBezTo>
                    <a:pt x="17171" y="4791"/>
                    <a:pt x="17419" y="5062"/>
                    <a:pt x="17618" y="5332"/>
                  </a:cubicBezTo>
                  <a:cubicBezTo>
                    <a:pt x="18315" y="6260"/>
                    <a:pt x="18664" y="7303"/>
                    <a:pt x="18664" y="8385"/>
                  </a:cubicBezTo>
                  <a:cubicBezTo>
                    <a:pt x="18664" y="10703"/>
                    <a:pt x="14184" y="15611"/>
                    <a:pt x="10800" y="18741"/>
                  </a:cubicBezTo>
                  <a:cubicBezTo>
                    <a:pt x="7366" y="15611"/>
                    <a:pt x="2887" y="10703"/>
                    <a:pt x="2887" y="8385"/>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grpSp>
      <p:grpSp>
        <p:nvGrpSpPr>
          <p:cNvPr id="593" name="Group 31"/>
          <p:cNvGrpSpPr/>
          <p:nvPr/>
        </p:nvGrpSpPr>
        <p:grpSpPr>
          <a:xfrm>
            <a:off x="10838815" y="8243840"/>
            <a:ext cx="1054589" cy="1054591"/>
            <a:chOff x="0" y="0"/>
            <a:chExt cx="1054588" cy="1054590"/>
          </a:xfrm>
        </p:grpSpPr>
        <p:sp>
          <p:nvSpPr>
            <p:cNvPr id="589" name="Google Shape;1005;p34"/>
            <p:cNvSpPr/>
            <p:nvPr/>
          </p:nvSpPr>
          <p:spPr>
            <a:xfrm>
              <a:off x="181273" y="181276"/>
              <a:ext cx="692035" cy="692041"/>
            </a:xfrm>
            <a:custGeom>
              <a:avLst/>
              <a:gdLst/>
              <a:ahLst/>
              <a:cxnLst>
                <a:cxn ang="0">
                  <a:pos x="wd2" y="hd2"/>
                </a:cxn>
                <a:cxn ang="5400000">
                  <a:pos x="wd2" y="hd2"/>
                </a:cxn>
                <a:cxn ang="10800000">
                  <a:pos x="wd2" y="hd2"/>
                </a:cxn>
                <a:cxn ang="16200000">
                  <a:pos x="wd2" y="hd2"/>
                </a:cxn>
              </a:cxnLst>
              <a:rect l="0" t="0" r="r" b="b"/>
              <a:pathLst>
                <a:path w="21600" h="21600" extrusionOk="0">
                  <a:moveTo>
                    <a:pt x="20414" y="5849"/>
                  </a:moveTo>
                  <a:cubicBezTo>
                    <a:pt x="20331" y="5701"/>
                    <a:pt x="20249" y="5569"/>
                    <a:pt x="20167" y="5421"/>
                  </a:cubicBezTo>
                  <a:cubicBezTo>
                    <a:pt x="19425" y="4119"/>
                    <a:pt x="18420" y="2999"/>
                    <a:pt x="17217" y="2109"/>
                  </a:cubicBezTo>
                  <a:cubicBezTo>
                    <a:pt x="17201" y="2092"/>
                    <a:pt x="17184" y="2092"/>
                    <a:pt x="17168" y="2076"/>
                  </a:cubicBezTo>
                  <a:cubicBezTo>
                    <a:pt x="17086" y="2043"/>
                    <a:pt x="17003" y="2010"/>
                    <a:pt x="16921" y="2010"/>
                  </a:cubicBezTo>
                  <a:cubicBezTo>
                    <a:pt x="16838" y="2010"/>
                    <a:pt x="16773" y="2027"/>
                    <a:pt x="16690" y="2076"/>
                  </a:cubicBezTo>
                  <a:cubicBezTo>
                    <a:pt x="16624" y="2109"/>
                    <a:pt x="16558" y="2175"/>
                    <a:pt x="16509" y="2257"/>
                  </a:cubicBezTo>
                  <a:cubicBezTo>
                    <a:pt x="16476" y="2340"/>
                    <a:pt x="16443" y="2405"/>
                    <a:pt x="16443" y="2504"/>
                  </a:cubicBezTo>
                  <a:cubicBezTo>
                    <a:pt x="16443" y="2587"/>
                    <a:pt x="16459" y="2669"/>
                    <a:pt x="16509" y="2735"/>
                  </a:cubicBezTo>
                  <a:cubicBezTo>
                    <a:pt x="16542" y="2801"/>
                    <a:pt x="16591" y="2850"/>
                    <a:pt x="16641" y="2883"/>
                  </a:cubicBezTo>
                  <a:cubicBezTo>
                    <a:pt x="17728" y="3691"/>
                    <a:pt x="18634" y="4712"/>
                    <a:pt x="19310" y="5882"/>
                  </a:cubicBezTo>
                  <a:cubicBezTo>
                    <a:pt x="20183" y="7381"/>
                    <a:pt x="20628" y="9078"/>
                    <a:pt x="20644" y="10792"/>
                  </a:cubicBezTo>
                  <a:cubicBezTo>
                    <a:pt x="20644" y="16212"/>
                    <a:pt x="16229" y="20628"/>
                    <a:pt x="10808" y="20628"/>
                  </a:cubicBezTo>
                  <a:cubicBezTo>
                    <a:pt x="5388" y="20628"/>
                    <a:pt x="972" y="16196"/>
                    <a:pt x="972" y="10792"/>
                  </a:cubicBezTo>
                  <a:cubicBezTo>
                    <a:pt x="972" y="5371"/>
                    <a:pt x="5388" y="972"/>
                    <a:pt x="10808" y="972"/>
                  </a:cubicBezTo>
                  <a:lnTo>
                    <a:pt x="10825" y="972"/>
                  </a:lnTo>
                  <a:cubicBezTo>
                    <a:pt x="12209" y="972"/>
                    <a:pt x="13576" y="1269"/>
                    <a:pt x="14828" y="1829"/>
                  </a:cubicBezTo>
                  <a:cubicBezTo>
                    <a:pt x="14894" y="1862"/>
                    <a:pt x="14977" y="1878"/>
                    <a:pt x="15043" y="1878"/>
                  </a:cubicBezTo>
                  <a:cubicBezTo>
                    <a:pt x="15125" y="1878"/>
                    <a:pt x="15224" y="1845"/>
                    <a:pt x="15290" y="1812"/>
                  </a:cubicBezTo>
                  <a:cubicBezTo>
                    <a:pt x="15372" y="1763"/>
                    <a:pt x="15422" y="1714"/>
                    <a:pt x="15454" y="1631"/>
                  </a:cubicBezTo>
                  <a:cubicBezTo>
                    <a:pt x="15504" y="1549"/>
                    <a:pt x="15520" y="1483"/>
                    <a:pt x="15520" y="1400"/>
                  </a:cubicBezTo>
                  <a:cubicBezTo>
                    <a:pt x="15520" y="1318"/>
                    <a:pt x="15504" y="1219"/>
                    <a:pt x="15454" y="1153"/>
                  </a:cubicBezTo>
                  <a:cubicBezTo>
                    <a:pt x="15422" y="1087"/>
                    <a:pt x="15356" y="1022"/>
                    <a:pt x="15290" y="972"/>
                  </a:cubicBezTo>
                  <a:cubicBezTo>
                    <a:pt x="15273" y="972"/>
                    <a:pt x="15240" y="956"/>
                    <a:pt x="15224" y="956"/>
                  </a:cubicBezTo>
                  <a:cubicBezTo>
                    <a:pt x="13840" y="330"/>
                    <a:pt x="12341" y="0"/>
                    <a:pt x="10825" y="0"/>
                  </a:cubicBezTo>
                  <a:lnTo>
                    <a:pt x="10808" y="0"/>
                  </a:lnTo>
                  <a:cubicBezTo>
                    <a:pt x="4844" y="0"/>
                    <a:pt x="0" y="4827"/>
                    <a:pt x="0" y="10792"/>
                  </a:cubicBezTo>
                  <a:cubicBezTo>
                    <a:pt x="0" y="16740"/>
                    <a:pt x="4860" y="21600"/>
                    <a:pt x="10808" y="21600"/>
                  </a:cubicBezTo>
                  <a:cubicBezTo>
                    <a:pt x="16773" y="21600"/>
                    <a:pt x="21600" y="16756"/>
                    <a:pt x="21600" y="10792"/>
                  </a:cubicBezTo>
                  <a:cubicBezTo>
                    <a:pt x="21600" y="9078"/>
                    <a:pt x="21188" y="7381"/>
                    <a:pt x="20414" y="5849"/>
                  </a:cubicBez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590" name="Google Shape;1006;p34"/>
            <p:cNvSpPr/>
            <p:nvPr/>
          </p:nvSpPr>
          <p:spPr>
            <a:xfrm>
              <a:off x="281206" y="278887"/>
              <a:ext cx="492170" cy="492173"/>
            </a:xfrm>
            <a:custGeom>
              <a:avLst/>
              <a:gdLst/>
              <a:ahLst/>
              <a:cxnLst>
                <a:cxn ang="0">
                  <a:pos x="wd2" y="hd2"/>
                </a:cxn>
                <a:cxn ang="5400000">
                  <a:pos x="wd2" y="hd2"/>
                </a:cxn>
                <a:cxn ang="10800000">
                  <a:pos x="wd2" y="hd2"/>
                </a:cxn>
                <a:cxn ang="16200000">
                  <a:pos x="wd2" y="hd2"/>
                </a:cxn>
              </a:cxnLst>
              <a:rect l="0" t="0" r="r" b="b"/>
              <a:pathLst>
                <a:path w="21600" h="21600" extrusionOk="0">
                  <a:moveTo>
                    <a:pt x="10812" y="0"/>
                  </a:moveTo>
                  <a:cubicBezTo>
                    <a:pt x="4851" y="0"/>
                    <a:pt x="0" y="4828"/>
                    <a:pt x="0" y="10788"/>
                  </a:cubicBezTo>
                  <a:cubicBezTo>
                    <a:pt x="0" y="16726"/>
                    <a:pt x="4851" y="21600"/>
                    <a:pt x="10812" y="21600"/>
                  </a:cubicBezTo>
                  <a:cubicBezTo>
                    <a:pt x="16772" y="21600"/>
                    <a:pt x="21600" y="16726"/>
                    <a:pt x="21600" y="10788"/>
                  </a:cubicBezTo>
                  <a:cubicBezTo>
                    <a:pt x="21600" y="4828"/>
                    <a:pt x="16772" y="0"/>
                    <a:pt x="10812" y="0"/>
                  </a:cubicBezTo>
                  <a:close/>
                  <a:moveTo>
                    <a:pt x="10812" y="20237"/>
                  </a:moveTo>
                  <a:cubicBezTo>
                    <a:pt x="5591" y="20237"/>
                    <a:pt x="1363" y="15986"/>
                    <a:pt x="1363" y="10788"/>
                  </a:cubicBezTo>
                  <a:cubicBezTo>
                    <a:pt x="1363" y="5567"/>
                    <a:pt x="5614" y="1363"/>
                    <a:pt x="10812" y="1363"/>
                  </a:cubicBezTo>
                  <a:cubicBezTo>
                    <a:pt x="16033" y="1363"/>
                    <a:pt x="20260" y="5567"/>
                    <a:pt x="20260" y="10788"/>
                  </a:cubicBezTo>
                  <a:cubicBezTo>
                    <a:pt x="20260" y="15986"/>
                    <a:pt x="16009" y="20237"/>
                    <a:pt x="10812" y="20237"/>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591" name="Google Shape;1007;p34"/>
            <p:cNvSpPr/>
            <p:nvPr/>
          </p:nvSpPr>
          <p:spPr>
            <a:xfrm>
              <a:off x="446212" y="343959"/>
              <a:ext cx="164477" cy="362020"/>
            </a:xfrm>
            <a:custGeom>
              <a:avLst/>
              <a:gdLst/>
              <a:ahLst/>
              <a:cxnLst>
                <a:cxn ang="0">
                  <a:pos x="wd2" y="hd2"/>
                </a:cxn>
                <a:cxn ang="5400000">
                  <a:pos x="wd2" y="hd2"/>
                </a:cxn>
                <a:cxn ang="10800000">
                  <a:pos x="wd2" y="hd2"/>
                </a:cxn>
                <a:cxn ang="16200000">
                  <a:pos x="wd2" y="hd2"/>
                </a:cxn>
              </a:cxnLst>
              <a:rect l="0" t="0" r="r" b="b"/>
              <a:pathLst>
                <a:path w="21600" h="21600" extrusionOk="0">
                  <a:moveTo>
                    <a:pt x="19510" y="8798"/>
                  </a:moveTo>
                  <a:cubicBezTo>
                    <a:pt x="19858" y="8798"/>
                    <a:pt x="20276" y="8766"/>
                    <a:pt x="20555" y="8672"/>
                  </a:cubicBezTo>
                  <a:cubicBezTo>
                    <a:pt x="20903" y="8577"/>
                    <a:pt x="21182" y="8451"/>
                    <a:pt x="21321" y="8325"/>
                  </a:cubicBezTo>
                  <a:cubicBezTo>
                    <a:pt x="21530" y="8167"/>
                    <a:pt x="21530" y="8041"/>
                    <a:pt x="21530" y="7883"/>
                  </a:cubicBezTo>
                  <a:lnTo>
                    <a:pt x="21530" y="6874"/>
                  </a:lnTo>
                  <a:cubicBezTo>
                    <a:pt x="21530" y="6212"/>
                    <a:pt x="21182" y="5518"/>
                    <a:pt x="20415" y="4951"/>
                  </a:cubicBezTo>
                  <a:cubicBezTo>
                    <a:pt x="19649" y="4352"/>
                    <a:pt x="18604" y="3847"/>
                    <a:pt x="17280" y="3532"/>
                  </a:cubicBezTo>
                  <a:cubicBezTo>
                    <a:pt x="15956" y="3185"/>
                    <a:pt x="14493" y="2996"/>
                    <a:pt x="12960" y="2996"/>
                  </a:cubicBezTo>
                  <a:lnTo>
                    <a:pt x="12821" y="2996"/>
                  </a:lnTo>
                  <a:lnTo>
                    <a:pt x="12821" y="978"/>
                  </a:lnTo>
                  <a:cubicBezTo>
                    <a:pt x="12821" y="946"/>
                    <a:pt x="12821" y="946"/>
                    <a:pt x="12821" y="946"/>
                  </a:cubicBezTo>
                  <a:cubicBezTo>
                    <a:pt x="12821" y="788"/>
                    <a:pt x="12751" y="599"/>
                    <a:pt x="12542" y="473"/>
                  </a:cubicBezTo>
                  <a:cubicBezTo>
                    <a:pt x="12403" y="315"/>
                    <a:pt x="12194" y="189"/>
                    <a:pt x="11845" y="126"/>
                  </a:cubicBezTo>
                  <a:cubicBezTo>
                    <a:pt x="11566" y="32"/>
                    <a:pt x="11148" y="0"/>
                    <a:pt x="10800" y="0"/>
                  </a:cubicBezTo>
                  <a:cubicBezTo>
                    <a:pt x="10452" y="0"/>
                    <a:pt x="10103" y="32"/>
                    <a:pt x="9755" y="126"/>
                  </a:cubicBezTo>
                  <a:cubicBezTo>
                    <a:pt x="9476" y="189"/>
                    <a:pt x="9197" y="315"/>
                    <a:pt x="8988" y="473"/>
                  </a:cubicBezTo>
                  <a:cubicBezTo>
                    <a:pt x="8849" y="599"/>
                    <a:pt x="8779" y="788"/>
                    <a:pt x="8779" y="946"/>
                  </a:cubicBezTo>
                  <a:lnTo>
                    <a:pt x="8779" y="3027"/>
                  </a:lnTo>
                  <a:cubicBezTo>
                    <a:pt x="7386" y="3090"/>
                    <a:pt x="6062" y="3279"/>
                    <a:pt x="4877" y="3595"/>
                  </a:cubicBezTo>
                  <a:cubicBezTo>
                    <a:pt x="3414" y="3973"/>
                    <a:pt x="2160" y="4509"/>
                    <a:pt x="1324" y="5203"/>
                  </a:cubicBezTo>
                  <a:cubicBezTo>
                    <a:pt x="488" y="5865"/>
                    <a:pt x="0" y="6622"/>
                    <a:pt x="0" y="7379"/>
                  </a:cubicBezTo>
                  <a:cubicBezTo>
                    <a:pt x="0" y="8135"/>
                    <a:pt x="488" y="8892"/>
                    <a:pt x="1324" y="9554"/>
                  </a:cubicBezTo>
                  <a:cubicBezTo>
                    <a:pt x="2160" y="10217"/>
                    <a:pt x="3414" y="10784"/>
                    <a:pt x="4877" y="11163"/>
                  </a:cubicBezTo>
                  <a:cubicBezTo>
                    <a:pt x="6341" y="11541"/>
                    <a:pt x="8013" y="11762"/>
                    <a:pt x="9685" y="11762"/>
                  </a:cubicBezTo>
                  <a:lnTo>
                    <a:pt x="11915" y="11762"/>
                  </a:lnTo>
                  <a:cubicBezTo>
                    <a:pt x="12890" y="11762"/>
                    <a:pt x="13866" y="11888"/>
                    <a:pt x="14702" y="12109"/>
                  </a:cubicBezTo>
                  <a:cubicBezTo>
                    <a:pt x="15608" y="12329"/>
                    <a:pt x="16235" y="12645"/>
                    <a:pt x="16723" y="13023"/>
                  </a:cubicBezTo>
                  <a:cubicBezTo>
                    <a:pt x="17210" y="13401"/>
                    <a:pt x="17489" y="13843"/>
                    <a:pt x="17489" y="14284"/>
                  </a:cubicBezTo>
                  <a:cubicBezTo>
                    <a:pt x="17489" y="14726"/>
                    <a:pt x="17210" y="15167"/>
                    <a:pt x="16723" y="15546"/>
                  </a:cubicBezTo>
                  <a:cubicBezTo>
                    <a:pt x="16235" y="15924"/>
                    <a:pt x="15608" y="16208"/>
                    <a:pt x="14702" y="16460"/>
                  </a:cubicBezTo>
                  <a:cubicBezTo>
                    <a:pt x="13866" y="16681"/>
                    <a:pt x="12890" y="16807"/>
                    <a:pt x="11915" y="16807"/>
                  </a:cubicBezTo>
                  <a:lnTo>
                    <a:pt x="8640" y="16807"/>
                  </a:lnTo>
                  <a:cubicBezTo>
                    <a:pt x="7804" y="16807"/>
                    <a:pt x="7037" y="16712"/>
                    <a:pt x="6341" y="16555"/>
                  </a:cubicBezTo>
                  <a:cubicBezTo>
                    <a:pt x="5644" y="16366"/>
                    <a:pt x="5086" y="16113"/>
                    <a:pt x="4738" y="15798"/>
                  </a:cubicBezTo>
                  <a:cubicBezTo>
                    <a:pt x="4320" y="15483"/>
                    <a:pt x="4111" y="15136"/>
                    <a:pt x="4111" y="14789"/>
                  </a:cubicBezTo>
                  <a:cubicBezTo>
                    <a:pt x="4111" y="14757"/>
                    <a:pt x="4111" y="14757"/>
                    <a:pt x="4111" y="14757"/>
                  </a:cubicBezTo>
                  <a:cubicBezTo>
                    <a:pt x="4111" y="14600"/>
                    <a:pt x="4041" y="14411"/>
                    <a:pt x="3832" y="14284"/>
                  </a:cubicBezTo>
                  <a:cubicBezTo>
                    <a:pt x="3623" y="14127"/>
                    <a:pt x="3414" y="14001"/>
                    <a:pt x="3066" y="13938"/>
                  </a:cubicBezTo>
                  <a:cubicBezTo>
                    <a:pt x="2787" y="13843"/>
                    <a:pt x="2508" y="13843"/>
                    <a:pt x="2090" y="13843"/>
                  </a:cubicBezTo>
                  <a:cubicBezTo>
                    <a:pt x="1742" y="13843"/>
                    <a:pt x="1394" y="13843"/>
                    <a:pt x="1045" y="13938"/>
                  </a:cubicBezTo>
                  <a:cubicBezTo>
                    <a:pt x="766" y="14001"/>
                    <a:pt x="488" y="14127"/>
                    <a:pt x="279" y="14284"/>
                  </a:cubicBezTo>
                  <a:cubicBezTo>
                    <a:pt x="139" y="14411"/>
                    <a:pt x="0" y="14600"/>
                    <a:pt x="0" y="14757"/>
                  </a:cubicBezTo>
                  <a:lnTo>
                    <a:pt x="0" y="14789"/>
                  </a:lnTo>
                  <a:cubicBezTo>
                    <a:pt x="0" y="15451"/>
                    <a:pt x="418" y="16113"/>
                    <a:pt x="1185" y="16712"/>
                  </a:cubicBezTo>
                  <a:cubicBezTo>
                    <a:pt x="1951" y="17312"/>
                    <a:pt x="2996" y="17816"/>
                    <a:pt x="4320" y="18131"/>
                  </a:cubicBezTo>
                  <a:cubicBezTo>
                    <a:pt x="5644" y="18478"/>
                    <a:pt x="7107" y="18667"/>
                    <a:pt x="8640" y="18667"/>
                  </a:cubicBezTo>
                  <a:lnTo>
                    <a:pt x="8779" y="18667"/>
                  </a:lnTo>
                  <a:lnTo>
                    <a:pt x="8779" y="20686"/>
                  </a:lnTo>
                  <a:cubicBezTo>
                    <a:pt x="8779" y="20843"/>
                    <a:pt x="8849" y="21001"/>
                    <a:pt x="8988" y="21127"/>
                  </a:cubicBezTo>
                  <a:cubicBezTo>
                    <a:pt x="9197" y="21285"/>
                    <a:pt x="9476" y="21379"/>
                    <a:pt x="9755" y="21474"/>
                  </a:cubicBezTo>
                  <a:cubicBezTo>
                    <a:pt x="10103" y="21537"/>
                    <a:pt x="10452" y="21600"/>
                    <a:pt x="10800" y="21600"/>
                  </a:cubicBezTo>
                  <a:cubicBezTo>
                    <a:pt x="11148" y="21600"/>
                    <a:pt x="11566" y="21537"/>
                    <a:pt x="11845" y="21474"/>
                  </a:cubicBezTo>
                  <a:cubicBezTo>
                    <a:pt x="12194" y="21379"/>
                    <a:pt x="12403" y="21285"/>
                    <a:pt x="12542" y="21127"/>
                  </a:cubicBezTo>
                  <a:cubicBezTo>
                    <a:pt x="12751" y="21001"/>
                    <a:pt x="12821" y="20843"/>
                    <a:pt x="12821" y="20686"/>
                  </a:cubicBezTo>
                  <a:lnTo>
                    <a:pt x="12821" y="18636"/>
                  </a:lnTo>
                  <a:cubicBezTo>
                    <a:pt x="14214" y="18573"/>
                    <a:pt x="15538" y="18384"/>
                    <a:pt x="16723" y="18068"/>
                  </a:cubicBezTo>
                  <a:cubicBezTo>
                    <a:pt x="18186" y="17690"/>
                    <a:pt x="19440" y="17122"/>
                    <a:pt x="20276" y="16460"/>
                  </a:cubicBezTo>
                  <a:cubicBezTo>
                    <a:pt x="21112" y="15766"/>
                    <a:pt x="21600" y="15041"/>
                    <a:pt x="21600" y="14284"/>
                  </a:cubicBezTo>
                  <a:cubicBezTo>
                    <a:pt x="21600" y="13528"/>
                    <a:pt x="21112" y="12771"/>
                    <a:pt x="20276" y="12109"/>
                  </a:cubicBezTo>
                  <a:cubicBezTo>
                    <a:pt x="19440" y="11415"/>
                    <a:pt x="18186" y="10879"/>
                    <a:pt x="16723" y="10500"/>
                  </a:cubicBezTo>
                  <a:cubicBezTo>
                    <a:pt x="15259" y="10122"/>
                    <a:pt x="13587" y="9901"/>
                    <a:pt x="11915" y="9901"/>
                  </a:cubicBezTo>
                  <a:lnTo>
                    <a:pt x="9685" y="9901"/>
                  </a:lnTo>
                  <a:cubicBezTo>
                    <a:pt x="8710" y="9901"/>
                    <a:pt x="7734" y="9775"/>
                    <a:pt x="6898" y="9554"/>
                  </a:cubicBezTo>
                  <a:cubicBezTo>
                    <a:pt x="6062" y="9334"/>
                    <a:pt x="5365" y="9018"/>
                    <a:pt x="4877" y="8640"/>
                  </a:cubicBezTo>
                  <a:cubicBezTo>
                    <a:pt x="4390" y="8262"/>
                    <a:pt x="4111" y="7820"/>
                    <a:pt x="4111" y="7379"/>
                  </a:cubicBezTo>
                  <a:cubicBezTo>
                    <a:pt x="4111" y="6937"/>
                    <a:pt x="4390" y="6496"/>
                    <a:pt x="4877" y="6117"/>
                  </a:cubicBezTo>
                  <a:cubicBezTo>
                    <a:pt x="5365" y="5739"/>
                    <a:pt x="6062" y="5424"/>
                    <a:pt x="6898" y="5203"/>
                  </a:cubicBezTo>
                  <a:cubicBezTo>
                    <a:pt x="7734" y="4951"/>
                    <a:pt x="8710" y="4856"/>
                    <a:pt x="9685" y="4856"/>
                  </a:cubicBezTo>
                  <a:lnTo>
                    <a:pt x="12960" y="4856"/>
                  </a:lnTo>
                  <a:cubicBezTo>
                    <a:pt x="13796" y="4856"/>
                    <a:pt x="14563" y="4951"/>
                    <a:pt x="15190" y="5108"/>
                  </a:cubicBezTo>
                  <a:cubicBezTo>
                    <a:pt x="15886" y="5298"/>
                    <a:pt x="16444" y="5550"/>
                    <a:pt x="16862" y="5865"/>
                  </a:cubicBezTo>
                  <a:cubicBezTo>
                    <a:pt x="17280" y="6180"/>
                    <a:pt x="17489" y="6527"/>
                    <a:pt x="17489" y="6874"/>
                  </a:cubicBezTo>
                  <a:lnTo>
                    <a:pt x="17489" y="7883"/>
                  </a:lnTo>
                  <a:cubicBezTo>
                    <a:pt x="17489" y="8041"/>
                    <a:pt x="17628" y="8167"/>
                    <a:pt x="17768" y="8325"/>
                  </a:cubicBezTo>
                  <a:cubicBezTo>
                    <a:pt x="17977" y="8451"/>
                    <a:pt x="18186" y="8577"/>
                    <a:pt x="18465" y="8672"/>
                  </a:cubicBezTo>
                  <a:cubicBezTo>
                    <a:pt x="18813" y="8766"/>
                    <a:pt x="19161" y="8798"/>
                    <a:pt x="19510" y="8798"/>
                  </a:cubicBez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592" name="Google Shape;1008;p34"/>
            <p:cNvSpPr/>
            <p:nvPr/>
          </p:nvSpPr>
          <p:spPr>
            <a:xfrm>
              <a:off x="0" y="0"/>
              <a:ext cx="1054589" cy="1054591"/>
            </a:xfrm>
            <a:custGeom>
              <a:avLst/>
              <a:gdLst/>
              <a:ahLst/>
              <a:cxnLst>
                <a:cxn ang="0">
                  <a:pos x="wd2" y="hd2"/>
                </a:cxn>
                <a:cxn ang="5400000">
                  <a:pos x="wd2" y="hd2"/>
                </a:cxn>
                <a:cxn ang="10800000">
                  <a:pos x="wd2" y="hd2"/>
                </a:cxn>
                <a:cxn ang="16200000">
                  <a:pos x="wd2" y="hd2"/>
                </a:cxn>
              </a:cxnLst>
              <a:rect l="0" t="0" r="r" b="b"/>
              <a:pathLst>
                <a:path w="21600" h="21600" extrusionOk="0">
                  <a:moveTo>
                    <a:pt x="21266" y="10476"/>
                  </a:moveTo>
                  <a:lnTo>
                    <a:pt x="19895" y="10476"/>
                  </a:lnTo>
                  <a:cubicBezTo>
                    <a:pt x="19809" y="8165"/>
                    <a:pt x="18881" y="5994"/>
                    <a:pt x="17230" y="4352"/>
                  </a:cubicBezTo>
                  <a:cubicBezTo>
                    <a:pt x="15590" y="2700"/>
                    <a:pt x="13422" y="1771"/>
                    <a:pt x="11113" y="1696"/>
                  </a:cubicBezTo>
                  <a:lnTo>
                    <a:pt x="11113" y="313"/>
                  </a:lnTo>
                  <a:cubicBezTo>
                    <a:pt x="11113" y="248"/>
                    <a:pt x="11102" y="205"/>
                    <a:pt x="11070" y="151"/>
                  </a:cubicBezTo>
                  <a:cubicBezTo>
                    <a:pt x="11048" y="97"/>
                    <a:pt x="11016" y="65"/>
                    <a:pt x="10962" y="32"/>
                  </a:cubicBezTo>
                  <a:cubicBezTo>
                    <a:pt x="10940" y="22"/>
                    <a:pt x="10908" y="11"/>
                    <a:pt x="10886" y="0"/>
                  </a:cubicBezTo>
                  <a:lnTo>
                    <a:pt x="10724" y="0"/>
                  </a:lnTo>
                  <a:cubicBezTo>
                    <a:pt x="10692" y="11"/>
                    <a:pt x="10671" y="22"/>
                    <a:pt x="10638" y="32"/>
                  </a:cubicBezTo>
                  <a:cubicBezTo>
                    <a:pt x="10595" y="65"/>
                    <a:pt x="10552" y="97"/>
                    <a:pt x="10519" y="151"/>
                  </a:cubicBezTo>
                  <a:cubicBezTo>
                    <a:pt x="10498" y="205"/>
                    <a:pt x="10487" y="248"/>
                    <a:pt x="10487" y="313"/>
                  </a:cubicBezTo>
                  <a:lnTo>
                    <a:pt x="10487" y="1696"/>
                  </a:lnTo>
                  <a:cubicBezTo>
                    <a:pt x="8167" y="1771"/>
                    <a:pt x="6020" y="2700"/>
                    <a:pt x="4370" y="4352"/>
                  </a:cubicBezTo>
                  <a:cubicBezTo>
                    <a:pt x="2730" y="5994"/>
                    <a:pt x="1780" y="8165"/>
                    <a:pt x="1705" y="10476"/>
                  </a:cubicBezTo>
                  <a:lnTo>
                    <a:pt x="324" y="10476"/>
                  </a:lnTo>
                  <a:cubicBezTo>
                    <a:pt x="270" y="10476"/>
                    <a:pt x="205" y="10487"/>
                    <a:pt x="162" y="10519"/>
                  </a:cubicBezTo>
                  <a:cubicBezTo>
                    <a:pt x="119" y="10552"/>
                    <a:pt x="76" y="10584"/>
                    <a:pt x="43" y="10638"/>
                  </a:cubicBezTo>
                  <a:cubicBezTo>
                    <a:pt x="22" y="10681"/>
                    <a:pt x="0" y="10724"/>
                    <a:pt x="0" y="10789"/>
                  </a:cubicBezTo>
                  <a:cubicBezTo>
                    <a:pt x="0" y="10843"/>
                    <a:pt x="22" y="10897"/>
                    <a:pt x="43" y="10951"/>
                  </a:cubicBezTo>
                  <a:cubicBezTo>
                    <a:pt x="76" y="10994"/>
                    <a:pt x="119" y="11038"/>
                    <a:pt x="162" y="11070"/>
                  </a:cubicBezTo>
                  <a:cubicBezTo>
                    <a:pt x="205" y="11092"/>
                    <a:pt x="270" y="11113"/>
                    <a:pt x="324" y="11113"/>
                  </a:cubicBezTo>
                  <a:lnTo>
                    <a:pt x="1705" y="11113"/>
                  </a:lnTo>
                  <a:cubicBezTo>
                    <a:pt x="1780" y="13424"/>
                    <a:pt x="2730" y="15584"/>
                    <a:pt x="4370" y="17237"/>
                  </a:cubicBezTo>
                  <a:cubicBezTo>
                    <a:pt x="6020" y="18878"/>
                    <a:pt x="8167" y="19818"/>
                    <a:pt x="10487" y="19894"/>
                  </a:cubicBezTo>
                  <a:lnTo>
                    <a:pt x="10487" y="21276"/>
                  </a:lnTo>
                  <a:cubicBezTo>
                    <a:pt x="10487" y="21330"/>
                    <a:pt x="10498" y="21395"/>
                    <a:pt x="10519" y="21438"/>
                  </a:cubicBezTo>
                  <a:cubicBezTo>
                    <a:pt x="10552" y="21481"/>
                    <a:pt x="10595" y="21524"/>
                    <a:pt x="10638" y="21557"/>
                  </a:cubicBezTo>
                  <a:cubicBezTo>
                    <a:pt x="10692" y="21578"/>
                    <a:pt x="10746" y="21600"/>
                    <a:pt x="10800" y="21600"/>
                  </a:cubicBezTo>
                  <a:cubicBezTo>
                    <a:pt x="10854" y="21600"/>
                    <a:pt x="10919" y="21578"/>
                    <a:pt x="10962" y="21557"/>
                  </a:cubicBezTo>
                  <a:cubicBezTo>
                    <a:pt x="11016" y="21524"/>
                    <a:pt x="11048" y="21481"/>
                    <a:pt x="11070" y="21438"/>
                  </a:cubicBezTo>
                  <a:cubicBezTo>
                    <a:pt x="11102" y="21395"/>
                    <a:pt x="11113" y="21330"/>
                    <a:pt x="11113" y="21276"/>
                  </a:cubicBezTo>
                  <a:lnTo>
                    <a:pt x="11113" y="19894"/>
                  </a:lnTo>
                  <a:cubicBezTo>
                    <a:pt x="13433" y="19818"/>
                    <a:pt x="15590" y="18868"/>
                    <a:pt x="17230" y="17226"/>
                  </a:cubicBezTo>
                  <a:cubicBezTo>
                    <a:pt x="18881" y="15574"/>
                    <a:pt x="19809" y="13424"/>
                    <a:pt x="19895" y="11113"/>
                  </a:cubicBezTo>
                  <a:lnTo>
                    <a:pt x="21266" y="11113"/>
                  </a:lnTo>
                  <a:cubicBezTo>
                    <a:pt x="21276" y="11113"/>
                    <a:pt x="21276" y="11113"/>
                    <a:pt x="21276" y="11113"/>
                  </a:cubicBezTo>
                  <a:cubicBezTo>
                    <a:pt x="21330" y="11113"/>
                    <a:pt x="21395" y="11092"/>
                    <a:pt x="21438" y="11070"/>
                  </a:cubicBezTo>
                  <a:cubicBezTo>
                    <a:pt x="21492" y="11038"/>
                    <a:pt x="21535" y="10994"/>
                    <a:pt x="21557" y="10951"/>
                  </a:cubicBezTo>
                  <a:cubicBezTo>
                    <a:pt x="21589" y="10897"/>
                    <a:pt x="21600" y="10843"/>
                    <a:pt x="21600" y="10789"/>
                  </a:cubicBezTo>
                  <a:cubicBezTo>
                    <a:pt x="21600" y="10724"/>
                    <a:pt x="21589" y="10681"/>
                    <a:pt x="21557" y="10638"/>
                  </a:cubicBezTo>
                  <a:cubicBezTo>
                    <a:pt x="21535" y="10584"/>
                    <a:pt x="21492" y="10552"/>
                    <a:pt x="21438" y="10519"/>
                  </a:cubicBezTo>
                  <a:cubicBezTo>
                    <a:pt x="21395" y="10487"/>
                    <a:pt x="21330" y="10476"/>
                    <a:pt x="21276" y="10476"/>
                  </a:cubicBezTo>
                  <a:lnTo>
                    <a:pt x="21266" y="10476"/>
                  </a:lnTo>
                  <a:close/>
                  <a:moveTo>
                    <a:pt x="18903" y="11113"/>
                  </a:moveTo>
                  <a:lnTo>
                    <a:pt x="19259" y="11113"/>
                  </a:lnTo>
                  <a:cubicBezTo>
                    <a:pt x="19097" y="15530"/>
                    <a:pt x="15536" y="19094"/>
                    <a:pt x="11113" y="19256"/>
                  </a:cubicBezTo>
                  <a:lnTo>
                    <a:pt x="11113" y="18911"/>
                  </a:lnTo>
                  <a:cubicBezTo>
                    <a:pt x="11113" y="18900"/>
                    <a:pt x="11113" y="18900"/>
                    <a:pt x="11113" y="18900"/>
                  </a:cubicBezTo>
                  <a:cubicBezTo>
                    <a:pt x="11113" y="18846"/>
                    <a:pt x="11102" y="18781"/>
                    <a:pt x="11070" y="18738"/>
                  </a:cubicBezTo>
                  <a:cubicBezTo>
                    <a:pt x="11048" y="18684"/>
                    <a:pt x="11016" y="18641"/>
                    <a:pt x="10962" y="18619"/>
                  </a:cubicBezTo>
                  <a:cubicBezTo>
                    <a:pt x="10919" y="18587"/>
                    <a:pt x="10854" y="18576"/>
                    <a:pt x="10800" y="18576"/>
                  </a:cubicBezTo>
                  <a:cubicBezTo>
                    <a:pt x="10746" y="18576"/>
                    <a:pt x="10692" y="18587"/>
                    <a:pt x="10638" y="18619"/>
                  </a:cubicBezTo>
                  <a:cubicBezTo>
                    <a:pt x="10595" y="18641"/>
                    <a:pt x="10552" y="18684"/>
                    <a:pt x="10519" y="18738"/>
                  </a:cubicBezTo>
                  <a:cubicBezTo>
                    <a:pt x="10498" y="18781"/>
                    <a:pt x="10487" y="18846"/>
                    <a:pt x="10487" y="18900"/>
                  </a:cubicBezTo>
                  <a:lnTo>
                    <a:pt x="10487" y="19256"/>
                  </a:lnTo>
                  <a:cubicBezTo>
                    <a:pt x="6064" y="19094"/>
                    <a:pt x="2503" y="15530"/>
                    <a:pt x="2341" y="11113"/>
                  </a:cubicBezTo>
                  <a:lnTo>
                    <a:pt x="2697" y="11113"/>
                  </a:lnTo>
                  <a:cubicBezTo>
                    <a:pt x="2751" y="11113"/>
                    <a:pt x="2816" y="11092"/>
                    <a:pt x="2859" y="11070"/>
                  </a:cubicBezTo>
                  <a:cubicBezTo>
                    <a:pt x="2902" y="11038"/>
                    <a:pt x="2956" y="10994"/>
                    <a:pt x="2978" y="10951"/>
                  </a:cubicBezTo>
                  <a:cubicBezTo>
                    <a:pt x="3010" y="10897"/>
                    <a:pt x="3021" y="10843"/>
                    <a:pt x="3021" y="10789"/>
                  </a:cubicBezTo>
                  <a:cubicBezTo>
                    <a:pt x="3021" y="10724"/>
                    <a:pt x="3010" y="10681"/>
                    <a:pt x="2978" y="10638"/>
                  </a:cubicBezTo>
                  <a:cubicBezTo>
                    <a:pt x="2956" y="10584"/>
                    <a:pt x="2902" y="10552"/>
                    <a:pt x="2859" y="10519"/>
                  </a:cubicBezTo>
                  <a:cubicBezTo>
                    <a:pt x="2816" y="10487"/>
                    <a:pt x="2751" y="10476"/>
                    <a:pt x="2697" y="10476"/>
                  </a:cubicBezTo>
                  <a:lnTo>
                    <a:pt x="2341" y="10476"/>
                  </a:lnTo>
                  <a:cubicBezTo>
                    <a:pt x="2503" y="6059"/>
                    <a:pt x="6064" y="2495"/>
                    <a:pt x="10487" y="2333"/>
                  </a:cubicBezTo>
                  <a:lnTo>
                    <a:pt x="10487" y="2678"/>
                  </a:lnTo>
                  <a:cubicBezTo>
                    <a:pt x="10487" y="2689"/>
                    <a:pt x="10487" y="2689"/>
                    <a:pt x="10487" y="2689"/>
                  </a:cubicBezTo>
                  <a:cubicBezTo>
                    <a:pt x="10487" y="2743"/>
                    <a:pt x="10498" y="2797"/>
                    <a:pt x="10519" y="2851"/>
                  </a:cubicBezTo>
                  <a:cubicBezTo>
                    <a:pt x="10552" y="2905"/>
                    <a:pt x="10595" y="2927"/>
                    <a:pt x="10638" y="2959"/>
                  </a:cubicBezTo>
                  <a:cubicBezTo>
                    <a:pt x="10692" y="2981"/>
                    <a:pt x="10746" y="3002"/>
                    <a:pt x="10800" y="3002"/>
                  </a:cubicBezTo>
                  <a:cubicBezTo>
                    <a:pt x="10854" y="3002"/>
                    <a:pt x="10919" y="2981"/>
                    <a:pt x="10962" y="2959"/>
                  </a:cubicBezTo>
                  <a:cubicBezTo>
                    <a:pt x="11016" y="2927"/>
                    <a:pt x="11048" y="2894"/>
                    <a:pt x="11070" y="2851"/>
                  </a:cubicBezTo>
                  <a:cubicBezTo>
                    <a:pt x="11102" y="2797"/>
                    <a:pt x="11113" y="2743"/>
                    <a:pt x="11113" y="2689"/>
                  </a:cubicBezTo>
                  <a:lnTo>
                    <a:pt x="11113" y="2333"/>
                  </a:lnTo>
                  <a:cubicBezTo>
                    <a:pt x="15536" y="2495"/>
                    <a:pt x="19097" y="6059"/>
                    <a:pt x="19259" y="10476"/>
                  </a:cubicBezTo>
                  <a:lnTo>
                    <a:pt x="18903" y="10476"/>
                  </a:lnTo>
                  <a:cubicBezTo>
                    <a:pt x="18849" y="10476"/>
                    <a:pt x="18806" y="10498"/>
                    <a:pt x="18752" y="10519"/>
                  </a:cubicBezTo>
                  <a:cubicBezTo>
                    <a:pt x="18708" y="10552"/>
                    <a:pt x="18676" y="10584"/>
                    <a:pt x="18644" y="10638"/>
                  </a:cubicBezTo>
                  <a:cubicBezTo>
                    <a:pt x="18622" y="10681"/>
                    <a:pt x="18601" y="10724"/>
                    <a:pt x="18601" y="10789"/>
                  </a:cubicBezTo>
                  <a:cubicBezTo>
                    <a:pt x="18601" y="10843"/>
                    <a:pt x="18622" y="10897"/>
                    <a:pt x="18644" y="10951"/>
                  </a:cubicBezTo>
                  <a:cubicBezTo>
                    <a:pt x="18676" y="10994"/>
                    <a:pt x="18708" y="11038"/>
                    <a:pt x="18752" y="11070"/>
                  </a:cubicBezTo>
                  <a:cubicBezTo>
                    <a:pt x="18806" y="11092"/>
                    <a:pt x="18849" y="11113"/>
                    <a:pt x="18903" y="11113"/>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grpSp>
      <p:grpSp>
        <p:nvGrpSpPr>
          <p:cNvPr id="597" name="Google Shape;1075;p34"/>
          <p:cNvGrpSpPr/>
          <p:nvPr/>
        </p:nvGrpSpPr>
        <p:grpSpPr>
          <a:xfrm>
            <a:off x="7216816" y="6975172"/>
            <a:ext cx="1054482" cy="966282"/>
            <a:chOff x="0" y="0"/>
            <a:chExt cx="1054481" cy="966280"/>
          </a:xfrm>
        </p:grpSpPr>
        <p:sp>
          <p:nvSpPr>
            <p:cNvPr id="594" name="Google Shape;1076;p34"/>
            <p:cNvSpPr/>
            <p:nvPr/>
          </p:nvSpPr>
          <p:spPr>
            <a:xfrm>
              <a:off x="0" y="493646"/>
              <a:ext cx="1054482" cy="472635"/>
            </a:xfrm>
            <a:custGeom>
              <a:avLst/>
              <a:gdLst/>
              <a:ahLst/>
              <a:cxnLst>
                <a:cxn ang="0">
                  <a:pos x="wd2" y="hd2"/>
                </a:cxn>
                <a:cxn ang="5400000">
                  <a:pos x="wd2" y="hd2"/>
                </a:cxn>
                <a:cxn ang="10800000">
                  <a:pos x="wd2" y="hd2"/>
                </a:cxn>
                <a:cxn ang="16200000">
                  <a:pos x="wd2" y="hd2"/>
                </a:cxn>
              </a:cxnLst>
              <a:rect l="0" t="0" r="r" b="b"/>
              <a:pathLst>
                <a:path w="21409" h="21557" extrusionOk="0">
                  <a:moveTo>
                    <a:pt x="21129" y="1661"/>
                  </a:moveTo>
                  <a:cubicBezTo>
                    <a:pt x="20829" y="725"/>
                    <a:pt x="20326" y="101"/>
                    <a:pt x="19823" y="5"/>
                  </a:cubicBezTo>
                  <a:cubicBezTo>
                    <a:pt x="19406" y="-43"/>
                    <a:pt x="19031" y="269"/>
                    <a:pt x="18764" y="893"/>
                  </a:cubicBezTo>
                  <a:cubicBezTo>
                    <a:pt x="18710" y="1037"/>
                    <a:pt x="18646" y="1181"/>
                    <a:pt x="18582" y="1349"/>
                  </a:cubicBezTo>
                  <a:cubicBezTo>
                    <a:pt x="18282" y="749"/>
                    <a:pt x="17897" y="365"/>
                    <a:pt x="17511" y="293"/>
                  </a:cubicBezTo>
                  <a:cubicBezTo>
                    <a:pt x="17104" y="245"/>
                    <a:pt x="16730" y="533"/>
                    <a:pt x="16473" y="1157"/>
                  </a:cubicBezTo>
                  <a:cubicBezTo>
                    <a:pt x="16163" y="605"/>
                    <a:pt x="15777" y="293"/>
                    <a:pt x="15403" y="293"/>
                  </a:cubicBezTo>
                  <a:lnTo>
                    <a:pt x="15392" y="293"/>
                  </a:lnTo>
                  <a:cubicBezTo>
                    <a:pt x="15028" y="293"/>
                    <a:pt x="14685" y="605"/>
                    <a:pt x="14450" y="1181"/>
                  </a:cubicBezTo>
                  <a:cubicBezTo>
                    <a:pt x="14065" y="2093"/>
                    <a:pt x="13433" y="3701"/>
                    <a:pt x="12577" y="5957"/>
                  </a:cubicBezTo>
                  <a:cubicBezTo>
                    <a:pt x="10789" y="4373"/>
                    <a:pt x="7428" y="1589"/>
                    <a:pt x="5684" y="1589"/>
                  </a:cubicBezTo>
                  <a:lnTo>
                    <a:pt x="321" y="1589"/>
                  </a:lnTo>
                  <a:cubicBezTo>
                    <a:pt x="268" y="1589"/>
                    <a:pt x="203" y="1637"/>
                    <a:pt x="161" y="1685"/>
                  </a:cubicBezTo>
                  <a:cubicBezTo>
                    <a:pt x="107" y="1757"/>
                    <a:pt x="64" y="1829"/>
                    <a:pt x="43" y="1925"/>
                  </a:cubicBezTo>
                  <a:cubicBezTo>
                    <a:pt x="11" y="2045"/>
                    <a:pt x="11" y="2165"/>
                    <a:pt x="11" y="2285"/>
                  </a:cubicBezTo>
                  <a:cubicBezTo>
                    <a:pt x="11" y="2405"/>
                    <a:pt x="11" y="2549"/>
                    <a:pt x="43" y="2645"/>
                  </a:cubicBezTo>
                  <a:cubicBezTo>
                    <a:pt x="64" y="2765"/>
                    <a:pt x="107" y="2837"/>
                    <a:pt x="161" y="2885"/>
                  </a:cubicBezTo>
                  <a:cubicBezTo>
                    <a:pt x="203" y="2957"/>
                    <a:pt x="268" y="2981"/>
                    <a:pt x="321" y="2981"/>
                  </a:cubicBezTo>
                  <a:lnTo>
                    <a:pt x="5684" y="2981"/>
                  </a:lnTo>
                  <a:cubicBezTo>
                    <a:pt x="7942" y="2981"/>
                    <a:pt x="13433" y="8285"/>
                    <a:pt x="13487" y="8333"/>
                  </a:cubicBezTo>
                  <a:cubicBezTo>
                    <a:pt x="13497" y="8333"/>
                    <a:pt x="13508" y="8357"/>
                    <a:pt x="13519" y="8357"/>
                  </a:cubicBezTo>
                  <a:cubicBezTo>
                    <a:pt x="13583" y="8405"/>
                    <a:pt x="13647" y="8477"/>
                    <a:pt x="13711" y="8549"/>
                  </a:cubicBezTo>
                  <a:cubicBezTo>
                    <a:pt x="13872" y="8765"/>
                    <a:pt x="13990" y="9053"/>
                    <a:pt x="14086" y="9389"/>
                  </a:cubicBezTo>
                  <a:cubicBezTo>
                    <a:pt x="14172" y="9749"/>
                    <a:pt x="14225" y="10157"/>
                    <a:pt x="14225" y="10541"/>
                  </a:cubicBezTo>
                  <a:cubicBezTo>
                    <a:pt x="14225" y="10949"/>
                    <a:pt x="14172" y="11357"/>
                    <a:pt x="14086" y="11693"/>
                  </a:cubicBezTo>
                  <a:cubicBezTo>
                    <a:pt x="13990" y="12053"/>
                    <a:pt x="13861" y="12341"/>
                    <a:pt x="13711" y="12533"/>
                  </a:cubicBezTo>
                  <a:cubicBezTo>
                    <a:pt x="13551" y="12749"/>
                    <a:pt x="13380" y="12845"/>
                    <a:pt x="13198" y="12845"/>
                  </a:cubicBezTo>
                  <a:cubicBezTo>
                    <a:pt x="13101" y="12845"/>
                    <a:pt x="12994" y="12821"/>
                    <a:pt x="12898" y="12749"/>
                  </a:cubicBezTo>
                  <a:lnTo>
                    <a:pt x="9462" y="10637"/>
                  </a:lnTo>
                  <a:cubicBezTo>
                    <a:pt x="9441" y="10613"/>
                    <a:pt x="9409" y="10613"/>
                    <a:pt x="9387" y="10613"/>
                  </a:cubicBezTo>
                  <a:cubicBezTo>
                    <a:pt x="9334" y="10613"/>
                    <a:pt x="9269" y="10661"/>
                    <a:pt x="9227" y="10709"/>
                  </a:cubicBezTo>
                  <a:cubicBezTo>
                    <a:pt x="9173" y="10781"/>
                    <a:pt x="9130" y="10877"/>
                    <a:pt x="9109" y="10973"/>
                  </a:cubicBezTo>
                  <a:cubicBezTo>
                    <a:pt x="9077" y="11093"/>
                    <a:pt x="9077" y="11189"/>
                    <a:pt x="9077" y="11309"/>
                  </a:cubicBezTo>
                  <a:cubicBezTo>
                    <a:pt x="9077" y="11429"/>
                    <a:pt x="9077" y="11573"/>
                    <a:pt x="9109" y="11669"/>
                  </a:cubicBezTo>
                  <a:cubicBezTo>
                    <a:pt x="9130" y="11789"/>
                    <a:pt x="9184" y="11861"/>
                    <a:pt x="9227" y="11933"/>
                  </a:cubicBezTo>
                  <a:cubicBezTo>
                    <a:pt x="9248" y="11957"/>
                    <a:pt x="9269" y="11981"/>
                    <a:pt x="9291" y="11981"/>
                  </a:cubicBezTo>
                  <a:lnTo>
                    <a:pt x="12727" y="14093"/>
                  </a:lnTo>
                  <a:cubicBezTo>
                    <a:pt x="12877" y="14213"/>
                    <a:pt x="13048" y="14261"/>
                    <a:pt x="13208" y="14261"/>
                  </a:cubicBezTo>
                  <a:cubicBezTo>
                    <a:pt x="13497" y="14261"/>
                    <a:pt x="13776" y="14117"/>
                    <a:pt x="14033" y="13781"/>
                  </a:cubicBezTo>
                  <a:cubicBezTo>
                    <a:pt x="14279" y="13469"/>
                    <a:pt x="14503" y="12965"/>
                    <a:pt x="14643" y="12413"/>
                  </a:cubicBezTo>
                  <a:cubicBezTo>
                    <a:pt x="14782" y="11885"/>
                    <a:pt x="14857" y="11309"/>
                    <a:pt x="14867" y="10733"/>
                  </a:cubicBezTo>
                  <a:lnTo>
                    <a:pt x="15788" y="10517"/>
                  </a:lnTo>
                  <a:cubicBezTo>
                    <a:pt x="15831" y="10493"/>
                    <a:pt x="15874" y="10469"/>
                    <a:pt x="15906" y="10421"/>
                  </a:cubicBezTo>
                  <a:cubicBezTo>
                    <a:pt x="15938" y="10373"/>
                    <a:pt x="15970" y="10325"/>
                    <a:pt x="15991" y="10253"/>
                  </a:cubicBezTo>
                  <a:cubicBezTo>
                    <a:pt x="16013" y="10205"/>
                    <a:pt x="18271" y="4133"/>
                    <a:pt x="19224" y="1853"/>
                  </a:cubicBezTo>
                  <a:cubicBezTo>
                    <a:pt x="19395" y="1445"/>
                    <a:pt x="19620" y="1397"/>
                    <a:pt x="19780" y="1421"/>
                  </a:cubicBezTo>
                  <a:cubicBezTo>
                    <a:pt x="20091" y="1469"/>
                    <a:pt x="20423" y="1877"/>
                    <a:pt x="20615" y="2477"/>
                  </a:cubicBezTo>
                  <a:cubicBezTo>
                    <a:pt x="21054" y="3869"/>
                    <a:pt x="20508" y="5357"/>
                    <a:pt x="20326" y="5789"/>
                  </a:cubicBezTo>
                  <a:cubicBezTo>
                    <a:pt x="19459" y="7901"/>
                    <a:pt x="17854" y="12221"/>
                    <a:pt x="17565" y="12989"/>
                  </a:cubicBezTo>
                  <a:lnTo>
                    <a:pt x="11324" y="19997"/>
                  </a:lnTo>
                  <a:cubicBezTo>
                    <a:pt x="11228" y="20093"/>
                    <a:pt x="11121" y="20141"/>
                    <a:pt x="11014" y="20141"/>
                  </a:cubicBezTo>
                  <a:cubicBezTo>
                    <a:pt x="10928" y="20141"/>
                    <a:pt x="10832" y="20117"/>
                    <a:pt x="10746" y="20021"/>
                  </a:cubicBezTo>
                  <a:lnTo>
                    <a:pt x="4806" y="14429"/>
                  </a:lnTo>
                  <a:cubicBezTo>
                    <a:pt x="4763" y="14381"/>
                    <a:pt x="4720" y="14357"/>
                    <a:pt x="4678" y="14357"/>
                  </a:cubicBezTo>
                  <a:lnTo>
                    <a:pt x="321" y="14357"/>
                  </a:lnTo>
                  <a:cubicBezTo>
                    <a:pt x="268" y="14357"/>
                    <a:pt x="203" y="14405"/>
                    <a:pt x="161" y="14453"/>
                  </a:cubicBezTo>
                  <a:cubicBezTo>
                    <a:pt x="107" y="14525"/>
                    <a:pt x="64" y="14621"/>
                    <a:pt x="43" y="14717"/>
                  </a:cubicBezTo>
                  <a:cubicBezTo>
                    <a:pt x="11" y="14837"/>
                    <a:pt x="0" y="14957"/>
                    <a:pt x="0" y="15077"/>
                  </a:cubicBezTo>
                  <a:cubicBezTo>
                    <a:pt x="0" y="15221"/>
                    <a:pt x="11" y="15317"/>
                    <a:pt x="43" y="15413"/>
                  </a:cubicBezTo>
                  <a:cubicBezTo>
                    <a:pt x="64" y="15533"/>
                    <a:pt x="107" y="15605"/>
                    <a:pt x="161" y="15677"/>
                  </a:cubicBezTo>
                  <a:cubicBezTo>
                    <a:pt x="203" y="15749"/>
                    <a:pt x="268" y="15773"/>
                    <a:pt x="321" y="15773"/>
                  </a:cubicBezTo>
                  <a:lnTo>
                    <a:pt x="4613" y="15773"/>
                  </a:lnTo>
                  <a:lnTo>
                    <a:pt x="10511" y="21341"/>
                  </a:lnTo>
                  <a:cubicBezTo>
                    <a:pt x="10672" y="21485"/>
                    <a:pt x="10843" y="21557"/>
                    <a:pt x="11014" y="21557"/>
                  </a:cubicBezTo>
                  <a:cubicBezTo>
                    <a:pt x="11228" y="21557"/>
                    <a:pt x="11421" y="21461"/>
                    <a:pt x="11613" y="21245"/>
                  </a:cubicBezTo>
                  <a:lnTo>
                    <a:pt x="17907" y="14189"/>
                  </a:lnTo>
                  <a:cubicBezTo>
                    <a:pt x="17907" y="14189"/>
                    <a:pt x="17918" y="14189"/>
                    <a:pt x="17918" y="14165"/>
                  </a:cubicBezTo>
                  <a:cubicBezTo>
                    <a:pt x="17950" y="14141"/>
                    <a:pt x="17982" y="14069"/>
                    <a:pt x="18004" y="14021"/>
                  </a:cubicBezTo>
                  <a:cubicBezTo>
                    <a:pt x="18025" y="13973"/>
                    <a:pt x="19855" y="8981"/>
                    <a:pt x="20787" y="6749"/>
                  </a:cubicBezTo>
                  <a:cubicBezTo>
                    <a:pt x="21472" y="5117"/>
                    <a:pt x="21600" y="3149"/>
                    <a:pt x="21129" y="1661"/>
                  </a:cubicBezTo>
                  <a:close/>
                  <a:moveTo>
                    <a:pt x="14054" y="7373"/>
                  </a:moveTo>
                  <a:cubicBezTo>
                    <a:pt x="14043" y="7349"/>
                    <a:pt x="14043" y="7349"/>
                    <a:pt x="14033" y="7349"/>
                  </a:cubicBezTo>
                  <a:cubicBezTo>
                    <a:pt x="13936" y="7205"/>
                    <a:pt x="13829" y="7109"/>
                    <a:pt x="13722" y="7013"/>
                  </a:cubicBezTo>
                  <a:cubicBezTo>
                    <a:pt x="13658" y="6965"/>
                    <a:pt x="13465" y="6773"/>
                    <a:pt x="13187" y="6533"/>
                  </a:cubicBezTo>
                  <a:cubicBezTo>
                    <a:pt x="13958" y="4493"/>
                    <a:pt x="14546" y="2981"/>
                    <a:pt x="14910" y="2141"/>
                  </a:cubicBezTo>
                  <a:cubicBezTo>
                    <a:pt x="15060" y="1781"/>
                    <a:pt x="15253" y="1709"/>
                    <a:pt x="15392" y="1709"/>
                  </a:cubicBezTo>
                  <a:lnTo>
                    <a:pt x="15403" y="1709"/>
                  </a:lnTo>
                  <a:cubicBezTo>
                    <a:pt x="15617" y="1709"/>
                    <a:pt x="15852" y="1877"/>
                    <a:pt x="16045" y="2213"/>
                  </a:cubicBezTo>
                  <a:cubicBezTo>
                    <a:pt x="15456" y="3653"/>
                    <a:pt x="14685" y="5669"/>
                    <a:pt x="14054" y="7373"/>
                  </a:cubicBezTo>
                  <a:close/>
                  <a:moveTo>
                    <a:pt x="15595" y="9125"/>
                  </a:moveTo>
                  <a:lnTo>
                    <a:pt x="14771" y="9317"/>
                  </a:lnTo>
                  <a:cubicBezTo>
                    <a:pt x="14739" y="9101"/>
                    <a:pt x="14696" y="8909"/>
                    <a:pt x="14643" y="8693"/>
                  </a:cubicBezTo>
                  <a:cubicBezTo>
                    <a:pt x="14611" y="8573"/>
                    <a:pt x="14568" y="8429"/>
                    <a:pt x="14525" y="8309"/>
                  </a:cubicBezTo>
                  <a:cubicBezTo>
                    <a:pt x="15210" y="6485"/>
                    <a:pt x="16323" y="3557"/>
                    <a:pt x="16922" y="2141"/>
                  </a:cubicBezTo>
                  <a:cubicBezTo>
                    <a:pt x="17094" y="1733"/>
                    <a:pt x="17308" y="1685"/>
                    <a:pt x="17468" y="1709"/>
                  </a:cubicBezTo>
                  <a:cubicBezTo>
                    <a:pt x="17715" y="1733"/>
                    <a:pt x="17971" y="1997"/>
                    <a:pt x="18164" y="2405"/>
                  </a:cubicBezTo>
                  <a:cubicBezTo>
                    <a:pt x="17211" y="4781"/>
                    <a:pt x="15927" y="8213"/>
                    <a:pt x="15595" y="9125"/>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595" name="Google Shape;1077;p34"/>
            <p:cNvSpPr/>
            <p:nvPr/>
          </p:nvSpPr>
          <p:spPr>
            <a:xfrm>
              <a:off x="246348" y="0"/>
              <a:ext cx="559564" cy="543304"/>
            </a:xfrm>
            <a:custGeom>
              <a:avLst/>
              <a:gdLst/>
              <a:ahLst/>
              <a:cxnLst>
                <a:cxn ang="0">
                  <a:pos x="wd2" y="hd2"/>
                </a:cxn>
                <a:cxn ang="5400000">
                  <a:pos x="wd2" y="hd2"/>
                </a:cxn>
                <a:cxn ang="10800000">
                  <a:pos x="wd2" y="hd2"/>
                </a:cxn>
                <a:cxn ang="16200000">
                  <a:pos x="wd2" y="hd2"/>
                </a:cxn>
              </a:cxnLst>
              <a:rect l="0" t="0" r="r" b="b"/>
              <a:pathLst>
                <a:path w="21600" h="21600" extrusionOk="0">
                  <a:moveTo>
                    <a:pt x="21559" y="12226"/>
                  </a:moveTo>
                  <a:cubicBezTo>
                    <a:pt x="21559" y="12205"/>
                    <a:pt x="21539" y="12163"/>
                    <a:pt x="21519" y="12142"/>
                  </a:cubicBezTo>
                  <a:cubicBezTo>
                    <a:pt x="21478" y="12037"/>
                    <a:pt x="21396" y="11974"/>
                    <a:pt x="21315" y="11911"/>
                  </a:cubicBezTo>
                  <a:cubicBezTo>
                    <a:pt x="21213" y="11849"/>
                    <a:pt x="21111" y="11828"/>
                    <a:pt x="21010" y="11828"/>
                  </a:cubicBezTo>
                  <a:lnTo>
                    <a:pt x="17773" y="11828"/>
                  </a:lnTo>
                  <a:lnTo>
                    <a:pt x="17773" y="6878"/>
                  </a:lnTo>
                  <a:cubicBezTo>
                    <a:pt x="17773" y="6774"/>
                    <a:pt x="17732" y="6690"/>
                    <a:pt x="17691" y="6585"/>
                  </a:cubicBezTo>
                  <a:cubicBezTo>
                    <a:pt x="17630" y="6501"/>
                    <a:pt x="17569" y="6417"/>
                    <a:pt x="17488" y="6354"/>
                  </a:cubicBezTo>
                  <a:cubicBezTo>
                    <a:pt x="17386" y="6291"/>
                    <a:pt x="17284" y="6270"/>
                    <a:pt x="17182" y="6270"/>
                  </a:cubicBezTo>
                  <a:cubicBezTo>
                    <a:pt x="17080" y="6270"/>
                    <a:pt x="16958" y="6291"/>
                    <a:pt x="16877" y="6354"/>
                  </a:cubicBezTo>
                  <a:cubicBezTo>
                    <a:pt x="16775" y="6417"/>
                    <a:pt x="16694" y="6501"/>
                    <a:pt x="16653" y="6585"/>
                  </a:cubicBezTo>
                  <a:cubicBezTo>
                    <a:pt x="16592" y="6690"/>
                    <a:pt x="16592" y="6774"/>
                    <a:pt x="16592" y="6878"/>
                  </a:cubicBezTo>
                  <a:lnTo>
                    <a:pt x="16592" y="12436"/>
                  </a:lnTo>
                  <a:cubicBezTo>
                    <a:pt x="16592" y="12562"/>
                    <a:pt x="16592" y="12666"/>
                    <a:pt x="16653" y="12750"/>
                  </a:cubicBezTo>
                  <a:cubicBezTo>
                    <a:pt x="16694" y="12855"/>
                    <a:pt x="16775" y="12939"/>
                    <a:pt x="16877" y="12981"/>
                  </a:cubicBezTo>
                  <a:cubicBezTo>
                    <a:pt x="16958" y="13044"/>
                    <a:pt x="17080" y="13065"/>
                    <a:pt x="17182" y="13065"/>
                  </a:cubicBezTo>
                  <a:lnTo>
                    <a:pt x="19320" y="13065"/>
                  </a:lnTo>
                  <a:lnTo>
                    <a:pt x="10790" y="20195"/>
                  </a:lnTo>
                  <a:lnTo>
                    <a:pt x="2280" y="13065"/>
                  </a:lnTo>
                  <a:lnTo>
                    <a:pt x="4418" y="13065"/>
                  </a:lnTo>
                  <a:cubicBezTo>
                    <a:pt x="4520" y="13065"/>
                    <a:pt x="4621" y="13044"/>
                    <a:pt x="4723" y="12981"/>
                  </a:cubicBezTo>
                  <a:cubicBezTo>
                    <a:pt x="4805" y="12939"/>
                    <a:pt x="4886" y="12855"/>
                    <a:pt x="4947" y="12750"/>
                  </a:cubicBezTo>
                  <a:cubicBezTo>
                    <a:pt x="4988" y="12666"/>
                    <a:pt x="5008" y="12562"/>
                    <a:pt x="5008" y="12436"/>
                  </a:cubicBezTo>
                  <a:lnTo>
                    <a:pt x="5008" y="1237"/>
                  </a:lnTo>
                  <a:lnTo>
                    <a:pt x="16572" y="1237"/>
                  </a:lnTo>
                  <a:lnTo>
                    <a:pt x="16572" y="3922"/>
                  </a:lnTo>
                  <a:cubicBezTo>
                    <a:pt x="16572" y="4047"/>
                    <a:pt x="16592" y="4152"/>
                    <a:pt x="16653" y="4236"/>
                  </a:cubicBezTo>
                  <a:cubicBezTo>
                    <a:pt x="16694" y="4341"/>
                    <a:pt x="16775" y="4425"/>
                    <a:pt x="16877" y="4467"/>
                  </a:cubicBezTo>
                  <a:cubicBezTo>
                    <a:pt x="16958" y="4530"/>
                    <a:pt x="17080" y="4551"/>
                    <a:pt x="17182" y="4551"/>
                  </a:cubicBezTo>
                  <a:cubicBezTo>
                    <a:pt x="17284" y="4551"/>
                    <a:pt x="17386" y="4530"/>
                    <a:pt x="17488" y="4467"/>
                  </a:cubicBezTo>
                  <a:cubicBezTo>
                    <a:pt x="17569" y="4425"/>
                    <a:pt x="17630" y="4341"/>
                    <a:pt x="17691" y="4236"/>
                  </a:cubicBezTo>
                  <a:cubicBezTo>
                    <a:pt x="17732" y="4152"/>
                    <a:pt x="17773" y="4047"/>
                    <a:pt x="17773" y="3922"/>
                  </a:cubicBezTo>
                  <a:lnTo>
                    <a:pt x="17773" y="629"/>
                  </a:lnTo>
                  <a:cubicBezTo>
                    <a:pt x="17773" y="503"/>
                    <a:pt x="17732" y="419"/>
                    <a:pt x="17691" y="315"/>
                  </a:cubicBezTo>
                  <a:cubicBezTo>
                    <a:pt x="17630" y="231"/>
                    <a:pt x="17569" y="147"/>
                    <a:pt x="17488" y="84"/>
                  </a:cubicBezTo>
                  <a:cubicBezTo>
                    <a:pt x="17386" y="42"/>
                    <a:pt x="17284" y="0"/>
                    <a:pt x="17182" y="0"/>
                  </a:cubicBezTo>
                  <a:lnTo>
                    <a:pt x="4418" y="0"/>
                  </a:lnTo>
                  <a:cubicBezTo>
                    <a:pt x="4316" y="0"/>
                    <a:pt x="4194" y="42"/>
                    <a:pt x="4112" y="84"/>
                  </a:cubicBezTo>
                  <a:cubicBezTo>
                    <a:pt x="4011" y="147"/>
                    <a:pt x="3949" y="231"/>
                    <a:pt x="3909" y="315"/>
                  </a:cubicBezTo>
                  <a:cubicBezTo>
                    <a:pt x="3848" y="419"/>
                    <a:pt x="3827" y="503"/>
                    <a:pt x="3827" y="629"/>
                  </a:cubicBezTo>
                  <a:lnTo>
                    <a:pt x="3827" y="11828"/>
                  </a:lnTo>
                  <a:lnTo>
                    <a:pt x="590" y="11828"/>
                  </a:lnTo>
                  <a:cubicBezTo>
                    <a:pt x="489" y="11828"/>
                    <a:pt x="387" y="11849"/>
                    <a:pt x="285" y="11911"/>
                  </a:cubicBezTo>
                  <a:cubicBezTo>
                    <a:pt x="204" y="11974"/>
                    <a:pt x="122" y="12058"/>
                    <a:pt x="81" y="12142"/>
                  </a:cubicBezTo>
                  <a:cubicBezTo>
                    <a:pt x="20" y="12247"/>
                    <a:pt x="0" y="12331"/>
                    <a:pt x="0" y="12436"/>
                  </a:cubicBezTo>
                  <a:cubicBezTo>
                    <a:pt x="0" y="12562"/>
                    <a:pt x="20" y="12666"/>
                    <a:pt x="81" y="12750"/>
                  </a:cubicBezTo>
                  <a:cubicBezTo>
                    <a:pt x="102" y="12813"/>
                    <a:pt x="163" y="12876"/>
                    <a:pt x="204" y="12918"/>
                  </a:cubicBezTo>
                  <a:lnTo>
                    <a:pt x="10423" y="21453"/>
                  </a:lnTo>
                  <a:cubicBezTo>
                    <a:pt x="10444" y="21474"/>
                    <a:pt x="10464" y="21495"/>
                    <a:pt x="10505" y="21516"/>
                  </a:cubicBezTo>
                  <a:cubicBezTo>
                    <a:pt x="10586" y="21579"/>
                    <a:pt x="10668" y="21600"/>
                    <a:pt x="10790" y="21600"/>
                  </a:cubicBezTo>
                  <a:cubicBezTo>
                    <a:pt x="10892" y="21600"/>
                    <a:pt x="11014" y="21579"/>
                    <a:pt x="11095" y="21516"/>
                  </a:cubicBezTo>
                  <a:cubicBezTo>
                    <a:pt x="11136" y="21495"/>
                    <a:pt x="11156" y="21474"/>
                    <a:pt x="11177" y="21453"/>
                  </a:cubicBezTo>
                  <a:lnTo>
                    <a:pt x="21376" y="12918"/>
                  </a:lnTo>
                  <a:cubicBezTo>
                    <a:pt x="21437" y="12876"/>
                    <a:pt x="21498" y="12813"/>
                    <a:pt x="21519" y="12750"/>
                  </a:cubicBezTo>
                  <a:cubicBezTo>
                    <a:pt x="21580" y="12666"/>
                    <a:pt x="21600" y="12562"/>
                    <a:pt x="21600" y="12436"/>
                  </a:cubicBezTo>
                  <a:cubicBezTo>
                    <a:pt x="21600" y="12373"/>
                    <a:pt x="21600" y="12289"/>
                    <a:pt x="21559" y="12226"/>
                  </a:cubicBez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596" name="Google Shape;1078;p34"/>
            <p:cNvSpPr/>
            <p:nvPr/>
          </p:nvSpPr>
          <p:spPr>
            <a:xfrm>
              <a:off x="446214" y="65073"/>
              <a:ext cx="162158" cy="362027"/>
            </a:xfrm>
            <a:custGeom>
              <a:avLst/>
              <a:gdLst/>
              <a:ahLst/>
              <a:cxnLst>
                <a:cxn ang="0">
                  <a:pos x="wd2" y="hd2"/>
                </a:cxn>
                <a:cxn ang="5400000">
                  <a:pos x="wd2" y="hd2"/>
                </a:cxn>
                <a:cxn ang="10800000">
                  <a:pos x="wd2" y="hd2"/>
                </a:cxn>
                <a:cxn ang="16200000">
                  <a:pos x="wd2" y="hd2"/>
                </a:cxn>
              </a:cxnLst>
              <a:rect l="0" t="0" r="r" b="b"/>
              <a:pathLst>
                <a:path w="21600" h="21600" extrusionOk="0">
                  <a:moveTo>
                    <a:pt x="19573" y="8785"/>
                  </a:moveTo>
                  <a:cubicBezTo>
                    <a:pt x="19922" y="8785"/>
                    <a:pt x="20272" y="8753"/>
                    <a:pt x="20621" y="8659"/>
                  </a:cubicBezTo>
                  <a:cubicBezTo>
                    <a:pt x="20901" y="8596"/>
                    <a:pt x="21111" y="8470"/>
                    <a:pt x="21320" y="8313"/>
                  </a:cubicBezTo>
                  <a:cubicBezTo>
                    <a:pt x="21460" y="8187"/>
                    <a:pt x="21600" y="7998"/>
                    <a:pt x="21600" y="7840"/>
                  </a:cubicBezTo>
                  <a:lnTo>
                    <a:pt x="21600" y="6864"/>
                  </a:lnTo>
                  <a:cubicBezTo>
                    <a:pt x="21600" y="6171"/>
                    <a:pt x="21181" y="5510"/>
                    <a:pt x="20482" y="4912"/>
                  </a:cubicBezTo>
                  <a:cubicBezTo>
                    <a:pt x="19713" y="4314"/>
                    <a:pt x="18594" y="3841"/>
                    <a:pt x="17266" y="3495"/>
                  </a:cubicBezTo>
                  <a:cubicBezTo>
                    <a:pt x="16008" y="3149"/>
                    <a:pt x="14470" y="2960"/>
                    <a:pt x="13002" y="2960"/>
                  </a:cubicBezTo>
                  <a:lnTo>
                    <a:pt x="12862" y="2960"/>
                  </a:lnTo>
                  <a:lnTo>
                    <a:pt x="12862" y="945"/>
                  </a:lnTo>
                  <a:cubicBezTo>
                    <a:pt x="12862" y="787"/>
                    <a:pt x="12722" y="630"/>
                    <a:pt x="12583" y="472"/>
                  </a:cubicBezTo>
                  <a:cubicBezTo>
                    <a:pt x="12373" y="346"/>
                    <a:pt x="12093" y="220"/>
                    <a:pt x="11814" y="126"/>
                  </a:cubicBezTo>
                  <a:cubicBezTo>
                    <a:pt x="11464" y="63"/>
                    <a:pt x="11115" y="0"/>
                    <a:pt x="10765" y="0"/>
                  </a:cubicBezTo>
                  <a:cubicBezTo>
                    <a:pt x="10346" y="0"/>
                    <a:pt x="10066" y="63"/>
                    <a:pt x="9786" y="126"/>
                  </a:cubicBezTo>
                  <a:cubicBezTo>
                    <a:pt x="9437" y="220"/>
                    <a:pt x="9227" y="346"/>
                    <a:pt x="9017" y="472"/>
                  </a:cubicBezTo>
                  <a:cubicBezTo>
                    <a:pt x="8808" y="630"/>
                    <a:pt x="8738" y="787"/>
                    <a:pt x="8738" y="945"/>
                  </a:cubicBezTo>
                  <a:lnTo>
                    <a:pt x="8738" y="2991"/>
                  </a:lnTo>
                  <a:cubicBezTo>
                    <a:pt x="7340" y="3054"/>
                    <a:pt x="6012" y="3243"/>
                    <a:pt x="4823" y="3558"/>
                  </a:cubicBezTo>
                  <a:cubicBezTo>
                    <a:pt x="3355" y="3936"/>
                    <a:pt x="2097" y="4503"/>
                    <a:pt x="1258" y="5164"/>
                  </a:cubicBezTo>
                  <a:cubicBezTo>
                    <a:pt x="350" y="5825"/>
                    <a:pt x="0" y="6581"/>
                    <a:pt x="0" y="7336"/>
                  </a:cubicBezTo>
                  <a:cubicBezTo>
                    <a:pt x="0" y="8124"/>
                    <a:pt x="350" y="8879"/>
                    <a:pt x="1258" y="9541"/>
                  </a:cubicBezTo>
                  <a:cubicBezTo>
                    <a:pt x="2097" y="10202"/>
                    <a:pt x="3355" y="10769"/>
                    <a:pt x="4823" y="11146"/>
                  </a:cubicBezTo>
                  <a:cubicBezTo>
                    <a:pt x="6291" y="11524"/>
                    <a:pt x="7969" y="11745"/>
                    <a:pt x="9717" y="11745"/>
                  </a:cubicBezTo>
                  <a:lnTo>
                    <a:pt x="11883" y="11745"/>
                  </a:lnTo>
                  <a:cubicBezTo>
                    <a:pt x="12862" y="11745"/>
                    <a:pt x="13841" y="11839"/>
                    <a:pt x="14680" y="12059"/>
                  </a:cubicBezTo>
                  <a:cubicBezTo>
                    <a:pt x="15518" y="12280"/>
                    <a:pt x="16287" y="12626"/>
                    <a:pt x="16777" y="13004"/>
                  </a:cubicBezTo>
                  <a:cubicBezTo>
                    <a:pt x="17266" y="13413"/>
                    <a:pt x="17476" y="13823"/>
                    <a:pt x="17476" y="14264"/>
                  </a:cubicBezTo>
                  <a:cubicBezTo>
                    <a:pt x="17476" y="14704"/>
                    <a:pt x="17266" y="15145"/>
                    <a:pt x="16777" y="15523"/>
                  </a:cubicBezTo>
                  <a:cubicBezTo>
                    <a:pt x="16287" y="15901"/>
                    <a:pt x="15518" y="16216"/>
                    <a:pt x="14680" y="16436"/>
                  </a:cubicBezTo>
                  <a:cubicBezTo>
                    <a:pt x="13841" y="16657"/>
                    <a:pt x="12862" y="16783"/>
                    <a:pt x="11883" y="16783"/>
                  </a:cubicBezTo>
                  <a:lnTo>
                    <a:pt x="8598" y="16783"/>
                  </a:lnTo>
                  <a:cubicBezTo>
                    <a:pt x="7829" y="16783"/>
                    <a:pt x="7060" y="16688"/>
                    <a:pt x="6361" y="16499"/>
                  </a:cubicBezTo>
                  <a:cubicBezTo>
                    <a:pt x="5662" y="16342"/>
                    <a:pt x="5103" y="16090"/>
                    <a:pt x="4683" y="15775"/>
                  </a:cubicBezTo>
                  <a:cubicBezTo>
                    <a:pt x="4264" y="15460"/>
                    <a:pt x="4054" y="15114"/>
                    <a:pt x="4054" y="14736"/>
                  </a:cubicBezTo>
                  <a:cubicBezTo>
                    <a:pt x="4054" y="14578"/>
                    <a:pt x="3915" y="14452"/>
                    <a:pt x="3775" y="14295"/>
                  </a:cubicBezTo>
                  <a:cubicBezTo>
                    <a:pt x="3565" y="14169"/>
                    <a:pt x="3355" y="14043"/>
                    <a:pt x="3076" y="13949"/>
                  </a:cubicBezTo>
                  <a:cubicBezTo>
                    <a:pt x="2726" y="13854"/>
                    <a:pt x="2377" y="13823"/>
                    <a:pt x="2027" y="13823"/>
                  </a:cubicBezTo>
                  <a:cubicBezTo>
                    <a:pt x="1678" y="13823"/>
                    <a:pt x="1258" y="13854"/>
                    <a:pt x="979" y="13949"/>
                  </a:cubicBezTo>
                  <a:cubicBezTo>
                    <a:pt x="629" y="14043"/>
                    <a:pt x="419" y="14169"/>
                    <a:pt x="280" y="14295"/>
                  </a:cubicBezTo>
                  <a:cubicBezTo>
                    <a:pt x="70" y="14452"/>
                    <a:pt x="0" y="14578"/>
                    <a:pt x="0" y="14736"/>
                  </a:cubicBezTo>
                  <a:cubicBezTo>
                    <a:pt x="0" y="15429"/>
                    <a:pt x="350" y="16090"/>
                    <a:pt x="1118" y="16688"/>
                  </a:cubicBezTo>
                  <a:cubicBezTo>
                    <a:pt x="1887" y="17286"/>
                    <a:pt x="3006" y="17759"/>
                    <a:pt x="4264" y="18105"/>
                  </a:cubicBezTo>
                  <a:cubicBezTo>
                    <a:pt x="5592" y="18451"/>
                    <a:pt x="7060" y="18640"/>
                    <a:pt x="8598" y="18640"/>
                  </a:cubicBezTo>
                  <a:lnTo>
                    <a:pt x="8738" y="18640"/>
                  </a:lnTo>
                  <a:lnTo>
                    <a:pt x="8738" y="20655"/>
                  </a:lnTo>
                  <a:cubicBezTo>
                    <a:pt x="8738" y="20844"/>
                    <a:pt x="8808" y="21002"/>
                    <a:pt x="9017" y="21128"/>
                  </a:cubicBezTo>
                  <a:cubicBezTo>
                    <a:pt x="9227" y="21285"/>
                    <a:pt x="9437" y="21411"/>
                    <a:pt x="9786" y="21474"/>
                  </a:cubicBezTo>
                  <a:cubicBezTo>
                    <a:pt x="10066" y="21569"/>
                    <a:pt x="10346" y="21600"/>
                    <a:pt x="10765" y="21600"/>
                  </a:cubicBezTo>
                  <a:cubicBezTo>
                    <a:pt x="11115" y="21600"/>
                    <a:pt x="11464" y="21569"/>
                    <a:pt x="11814" y="21474"/>
                  </a:cubicBezTo>
                  <a:cubicBezTo>
                    <a:pt x="12093" y="21411"/>
                    <a:pt x="12373" y="21285"/>
                    <a:pt x="12583" y="21128"/>
                  </a:cubicBezTo>
                  <a:cubicBezTo>
                    <a:pt x="12722" y="21002"/>
                    <a:pt x="12862" y="20844"/>
                    <a:pt x="12862" y="20655"/>
                  </a:cubicBezTo>
                  <a:lnTo>
                    <a:pt x="12862" y="18609"/>
                  </a:lnTo>
                  <a:cubicBezTo>
                    <a:pt x="14260" y="18546"/>
                    <a:pt x="15588" y="18357"/>
                    <a:pt x="16777" y="18042"/>
                  </a:cubicBezTo>
                  <a:cubicBezTo>
                    <a:pt x="18245" y="17664"/>
                    <a:pt x="19433" y="17097"/>
                    <a:pt x="20342" y="16436"/>
                  </a:cubicBezTo>
                  <a:cubicBezTo>
                    <a:pt x="21181" y="15775"/>
                    <a:pt x="21600" y="15051"/>
                    <a:pt x="21600" y="14264"/>
                  </a:cubicBezTo>
                  <a:cubicBezTo>
                    <a:pt x="21600" y="13508"/>
                    <a:pt x="21181" y="12721"/>
                    <a:pt x="20342" y="12059"/>
                  </a:cubicBezTo>
                  <a:cubicBezTo>
                    <a:pt x="19433" y="11398"/>
                    <a:pt x="18245" y="10863"/>
                    <a:pt x="16777" y="10454"/>
                  </a:cubicBezTo>
                  <a:cubicBezTo>
                    <a:pt x="15309" y="10076"/>
                    <a:pt x="13631" y="9887"/>
                    <a:pt x="11883" y="9887"/>
                  </a:cubicBezTo>
                  <a:lnTo>
                    <a:pt x="9717" y="9887"/>
                  </a:lnTo>
                  <a:cubicBezTo>
                    <a:pt x="8738" y="9887"/>
                    <a:pt x="7759" y="9761"/>
                    <a:pt x="6920" y="9541"/>
                  </a:cubicBezTo>
                  <a:cubicBezTo>
                    <a:pt x="6012" y="9320"/>
                    <a:pt x="5313" y="9037"/>
                    <a:pt x="4823" y="8627"/>
                  </a:cubicBezTo>
                  <a:cubicBezTo>
                    <a:pt x="4334" y="8250"/>
                    <a:pt x="4054" y="7809"/>
                    <a:pt x="4054" y="7336"/>
                  </a:cubicBezTo>
                  <a:cubicBezTo>
                    <a:pt x="4054" y="6896"/>
                    <a:pt x="4334" y="6486"/>
                    <a:pt x="4823" y="6077"/>
                  </a:cubicBezTo>
                  <a:cubicBezTo>
                    <a:pt x="5313" y="5699"/>
                    <a:pt x="6012" y="5384"/>
                    <a:pt x="6920" y="5164"/>
                  </a:cubicBezTo>
                  <a:cubicBezTo>
                    <a:pt x="7759" y="4943"/>
                    <a:pt x="8738" y="4817"/>
                    <a:pt x="9717" y="4817"/>
                  </a:cubicBezTo>
                  <a:lnTo>
                    <a:pt x="13002" y="4817"/>
                  </a:lnTo>
                  <a:cubicBezTo>
                    <a:pt x="13771" y="4817"/>
                    <a:pt x="14540" y="4912"/>
                    <a:pt x="15239" y="5101"/>
                  </a:cubicBezTo>
                  <a:cubicBezTo>
                    <a:pt x="15938" y="5290"/>
                    <a:pt x="16497" y="5542"/>
                    <a:pt x="16917" y="5857"/>
                  </a:cubicBezTo>
                  <a:cubicBezTo>
                    <a:pt x="17266" y="6140"/>
                    <a:pt x="17476" y="6486"/>
                    <a:pt x="17476" y="6864"/>
                  </a:cubicBezTo>
                  <a:lnTo>
                    <a:pt x="17476" y="7840"/>
                  </a:lnTo>
                  <a:cubicBezTo>
                    <a:pt x="17476" y="7998"/>
                    <a:pt x="17616" y="8155"/>
                    <a:pt x="17755" y="8313"/>
                  </a:cubicBezTo>
                  <a:cubicBezTo>
                    <a:pt x="17965" y="8438"/>
                    <a:pt x="18175" y="8596"/>
                    <a:pt x="18524" y="8659"/>
                  </a:cubicBezTo>
                  <a:cubicBezTo>
                    <a:pt x="18804" y="8753"/>
                    <a:pt x="19223" y="8785"/>
                    <a:pt x="19573" y="8785"/>
                  </a:cubicBez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grpSp>
      <p:grpSp>
        <p:nvGrpSpPr>
          <p:cNvPr id="607" name="Google Shape;1165;p34"/>
          <p:cNvGrpSpPr/>
          <p:nvPr/>
        </p:nvGrpSpPr>
        <p:grpSpPr>
          <a:xfrm>
            <a:off x="11995605" y="4441168"/>
            <a:ext cx="1052269" cy="1054589"/>
            <a:chOff x="0" y="0"/>
            <a:chExt cx="1052268" cy="1054587"/>
          </a:xfrm>
        </p:grpSpPr>
        <p:sp>
          <p:nvSpPr>
            <p:cNvPr id="598" name="Google Shape;1166;p34"/>
            <p:cNvSpPr/>
            <p:nvPr/>
          </p:nvSpPr>
          <p:spPr>
            <a:xfrm>
              <a:off x="0" y="0"/>
              <a:ext cx="1052267" cy="1053253"/>
            </a:xfrm>
            <a:custGeom>
              <a:avLst/>
              <a:gdLst/>
              <a:ahLst/>
              <a:cxnLst>
                <a:cxn ang="0">
                  <a:pos x="wd2" y="hd2"/>
                </a:cxn>
                <a:cxn ang="5400000">
                  <a:pos x="wd2" y="hd2"/>
                </a:cxn>
                <a:cxn ang="10800000">
                  <a:pos x="wd2" y="hd2"/>
                </a:cxn>
                <a:cxn ang="16200000">
                  <a:pos x="wd2" y="hd2"/>
                </a:cxn>
              </a:cxnLst>
              <a:rect l="0" t="0" r="r" b="b"/>
              <a:pathLst>
                <a:path w="21458" h="21478" extrusionOk="0">
                  <a:moveTo>
                    <a:pt x="21375" y="19697"/>
                  </a:moveTo>
                  <a:cubicBezTo>
                    <a:pt x="21353" y="19632"/>
                    <a:pt x="21321" y="19557"/>
                    <a:pt x="21289" y="19503"/>
                  </a:cubicBezTo>
                  <a:cubicBezTo>
                    <a:pt x="21224" y="19396"/>
                    <a:pt x="21160" y="19310"/>
                    <a:pt x="21074" y="19224"/>
                  </a:cubicBezTo>
                  <a:lnTo>
                    <a:pt x="18047" y="16203"/>
                  </a:lnTo>
                  <a:cubicBezTo>
                    <a:pt x="17971" y="16117"/>
                    <a:pt x="17875" y="16041"/>
                    <a:pt x="17778" y="15988"/>
                  </a:cubicBezTo>
                  <a:cubicBezTo>
                    <a:pt x="17574" y="15869"/>
                    <a:pt x="17338" y="15805"/>
                    <a:pt x="17113" y="15805"/>
                  </a:cubicBezTo>
                  <a:cubicBezTo>
                    <a:pt x="16876" y="15805"/>
                    <a:pt x="16651" y="15869"/>
                    <a:pt x="16458" y="15988"/>
                  </a:cubicBezTo>
                  <a:cubicBezTo>
                    <a:pt x="16425" y="15998"/>
                    <a:pt x="16404" y="16020"/>
                    <a:pt x="16383" y="16031"/>
                  </a:cubicBezTo>
                  <a:lnTo>
                    <a:pt x="14482" y="14128"/>
                  </a:lnTo>
                  <a:cubicBezTo>
                    <a:pt x="14922" y="13655"/>
                    <a:pt x="15320" y="13138"/>
                    <a:pt x="15642" y="12569"/>
                  </a:cubicBezTo>
                  <a:cubicBezTo>
                    <a:pt x="16372" y="11300"/>
                    <a:pt x="16758" y="9859"/>
                    <a:pt x="16758" y="8397"/>
                  </a:cubicBezTo>
                  <a:cubicBezTo>
                    <a:pt x="16758" y="8386"/>
                    <a:pt x="16758" y="8386"/>
                    <a:pt x="16758" y="8386"/>
                  </a:cubicBezTo>
                  <a:cubicBezTo>
                    <a:pt x="16758" y="3763"/>
                    <a:pt x="12990" y="0"/>
                    <a:pt x="8374" y="0"/>
                  </a:cubicBezTo>
                  <a:cubicBezTo>
                    <a:pt x="3747" y="0"/>
                    <a:pt x="0" y="3763"/>
                    <a:pt x="0" y="8386"/>
                  </a:cubicBezTo>
                  <a:cubicBezTo>
                    <a:pt x="0" y="13009"/>
                    <a:pt x="3757" y="16773"/>
                    <a:pt x="8374" y="16773"/>
                  </a:cubicBezTo>
                  <a:cubicBezTo>
                    <a:pt x="8384" y="16773"/>
                    <a:pt x="8384" y="16773"/>
                    <a:pt x="8384" y="16773"/>
                  </a:cubicBezTo>
                  <a:cubicBezTo>
                    <a:pt x="9845" y="16773"/>
                    <a:pt x="11294" y="16396"/>
                    <a:pt x="12561" y="15654"/>
                  </a:cubicBezTo>
                  <a:cubicBezTo>
                    <a:pt x="13087" y="15353"/>
                    <a:pt x="13581" y="14988"/>
                    <a:pt x="14031" y="14579"/>
                  </a:cubicBezTo>
                  <a:lnTo>
                    <a:pt x="15953" y="16504"/>
                  </a:lnTo>
                  <a:cubicBezTo>
                    <a:pt x="15846" y="16697"/>
                    <a:pt x="15792" y="16912"/>
                    <a:pt x="15792" y="17138"/>
                  </a:cubicBezTo>
                  <a:cubicBezTo>
                    <a:pt x="15792" y="17364"/>
                    <a:pt x="15856" y="17600"/>
                    <a:pt x="15975" y="17794"/>
                  </a:cubicBezTo>
                  <a:cubicBezTo>
                    <a:pt x="16028" y="17901"/>
                    <a:pt x="16103" y="17987"/>
                    <a:pt x="16179" y="18073"/>
                  </a:cubicBezTo>
                  <a:lnTo>
                    <a:pt x="19206" y="21095"/>
                  </a:lnTo>
                  <a:cubicBezTo>
                    <a:pt x="19625" y="21514"/>
                    <a:pt x="20301" y="21600"/>
                    <a:pt x="20816" y="21299"/>
                  </a:cubicBezTo>
                  <a:cubicBezTo>
                    <a:pt x="21353" y="20976"/>
                    <a:pt x="21600" y="20288"/>
                    <a:pt x="21375" y="19697"/>
                  </a:cubicBezTo>
                  <a:close/>
                  <a:moveTo>
                    <a:pt x="8374" y="16149"/>
                  </a:moveTo>
                  <a:cubicBezTo>
                    <a:pt x="4101" y="16149"/>
                    <a:pt x="623" y="12665"/>
                    <a:pt x="623" y="8386"/>
                  </a:cubicBezTo>
                  <a:cubicBezTo>
                    <a:pt x="623" y="4107"/>
                    <a:pt x="4101" y="624"/>
                    <a:pt x="8374" y="624"/>
                  </a:cubicBezTo>
                  <a:cubicBezTo>
                    <a:pt x="12647" y="624"/>
                    <a:pt x="16125" y="4107"/>
                    <a:pt x="16125" y="8386"/>
                  </a:cubicBezTo>
                  <a:cubicBezTo>
                    <a:pt x="16125" y="12665"/>
                    <a:pt x="12647" y="16149"/>
                    <a:pt x="8374" y="16149"/>
                  </a:cubicBezTo>
                  <a:close/>
                  <a:moveTo>
                    <a:pt x="20494" y="20761"/>
                  </a:moveTo>
                  <a:cubicBezTo>
                    <a:pt x="20387" y="20826"/>
                    <a:pt x="20258" y="20858"/>
                    <a:pt x="20140" y="20858"/>
                  </a:cubicBezTo>
                  <a:cubicBezTo>
                    <a:pt x="20011" y="20858"/>
                    <a:pt x="19904" y="20826"/>
                    <a:pt x="19796" y="20761"/>
                  </a:cubicBezTo>
                  <a:cubicBezTo>
                    <a:pt x="19743" y="20729"/>
                    <a:pt x="19689" y="20697"/>
                    <a:pt x="19646" y="20654"/>
                  </a:cubicBezTo>
                  <a:lnTo>
                    <a:pt x="16629" y="17622"/>
                  </a:lnTo>
                  <a:cubicBezTo>
                    <a:pt x="16586" y="17579"/>
                    <a:pt x="16544" y="17536"/>
                    <a:pt x="16511" y="17482"/>
                  </a:cubicBezTo>
                  <a:cubicBezTo>
                    <a:pt x="16458" y="17375"/>
                    <a:pt x="16425" y="17267"/>
                    <a:pt x="16425" y="17138"/>
                  </a:cubicBezTo>
                  <a:cubicBezTo>
                    <a:pt x="16425" y="17020"/>
                    <a:pt x="16447" y="16891"/>
                    <a:pt x="16511" y="16783"/>
                  </a:cubicBezTo>
                  <a:cubicBezTo>
                    <a:pt x="16565" y="16676"/>
                    <a:pt x="16662" y="16600"/>
                    <a:pt x="16769" y="16536"/>
                  </a:cubicBezTo>
                  <a:cubicBezTo>
                    <a:pt x="16876" y="16482"/>
                    <a:pt x="16984" y="16439"/>
                    <a:pt x="17113" y="16439"/>
                  </a:cubicBezTo>
                  <a:cubicBezTo>
                    <a:pt x="17231" y="16439"/>
                    <a:pt x="17359" y="16471"/>
                    <a:pt x="17467" y="16536"/>
                  </a:cubicBezTo>
                  <a:cubicBezTo>
                    <a:pt x="17510" y="16557"/>
                    <a:pt x="17563" y="16600"/>
                    <a:pt x="17606" y="16644"/>
                  </a:cubicBezTo>
                  <a:lnTo>
                    <a:pt x="20634" y="19675"/>
                  </a:lnTo>
                  <a:cubicBezTo>
                    <a:pt x="20945" y="19987"/>
                    <a:pt x="20881" y="20536"/>
                    <a:pt x="20494" y="20761"/>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599" name="Google Shape;1167;p34"/>
            <p:cNvSpPr/>
            <p:nvPr/>
          </p:nvSpPr>
          <p:spPr>
            <a:xfrm>
              <a:off x="67398" y="67396"/>
              <a:ext cx="692037" cy="689717"/>
            </a:xfrm>
            <a:custGeom>
              <a:avLst/>
              <a:gdLst/>
              <a:ahLst/>
              <a:cxnLst>
                <a:cxn ang="0">
                  <a:pos x="wd2" y="hd2"/>
                </a:cxn>
                <a:cxn ang="5400000">
                  <a:pos x="wd2" y="hd2"/>
                </a:cxn>
                <a:cxn ang="10800000">
                  <a:pos x="wd2" y="hd2"/>
                </a:cxn>
                <a:cxn ang="16200000">
                  <a:pos x="wd2" y="hd2"/>
                </a:cxn>
              </a:cxnLst>
              <a:rect l="0" t="0" r="r" b="b"/>
              <a:pathLst>
                <a:path w="21600" h="21600" extrusionOk="0">
                  <a:moveTo>
                    <a:pt x="16805" y="1814"/>
                  </a:moveTo>
                  <a:cubicBezTo>
                    <a:pt x="16723" y="1781"/>
                    <a:pt x="16641" y="1748"/>
                    <a:pt x="16558" y="1748"/>
                  </a:cubicBezTo>
                  <a:cubicBezTo>
                    <a:pt x="16476" y="1748"/>
                    <a:pt x="16377" y="1781"/>
                    <a:pt x="16311" y="1814"/>
                  </a:cubicBezTo>
                  <a:cubicBezTo>
                    <a:pt x="16229" y="1863"/>
                    <a:pt x="16179" y="1929"/>
                    <a:pt x="16146" y="1995"/>
                  </a:cubicBezTo>
                  <a:cubicBezTo>
                    <a:pt x="16097" y="2078"/>
                    <a:pt x="16081" y="2160"/>
                    <a:pt x="16081" y="2242"/>
                  </a:cubicBezTo>
                  <a:cubicBezTo>
                    <a:pt x="16081" y="2325"/>
                    <a:pt x="16097" y="2407"/>
                    <a:pt x="16146" y="2473"/>
                  </a:cubicBezTo>
                  <a:cubicBezTo>
                    <a:pt x="16179" y="2539"/>
                    <a:pt x="16229" y="2605"/>
                    <a:pt x="16295" y="2638"/>
                  </a:cubicBezTo>
                  <a:cubicBezTo>
                    <a:pt x="17530" y="3479"/>
                    <a:pt x="18568" y="4584"/>
                    <a:pt x="19310" y="5886"/>
                  </a:cubicBezTo>
                  <a:cubicBezTo>
                    <a:pt x="20183" y="7370"/>
                    <a:pt x="20628" y="9069"/>
                    <a:pt x="20628" y="10800"/>
                  </a:cubicBezTo>
                  <a:cubicBezTo>
                    <a:pt x="20628" y="16225"/>
                    <a:pt x="16212" y="20627"/>
                    <a:pt x="10792" y="20627"/>
                  </a:cubicBezTo>
                  <a:cubicBezTo>
                    <a:pt x="5371" y="20627"/>
                    <a:pt x="972" y="16225"/>
                    <a:pt x="972" y="10800"/>
                  </a:cubicBezTo>
                  <a:cubicBezTo>
                    <a:pt x="972" y="5375"/>
                    <a:pt x="5371" y="956"/>
                    <a:pt x="10792" y="956"/>
                  </a:cubicBezTo>
                  <a:cubicBezTo>
                    <a:pt x="10808" y="956"/>
                    <a:pt x="10808" y="956"/>
                    <a:pt x="10808" y="956"/>
                  </a:cubicBezTo>
                  <a:cubicBezTo>
                    <a:pt x="11978" y="956"/>
                    <a:pt x="13148" y="1171"/>
                    <a:pt x="14235" y="1583"/>
                  </a:cubicBezTo>
                  <a:cubicBezTo>
                    <a:pt x="14285" y="1599"/>
                    <a:pt x="14351" y="1616"/>
                    <a:pt x="14400" y="1616"/>
                  </a:cubicBezTo>
                  <a:cubicBezTo>
                    <a:pt x="14499" y="1616"/>
                    <a:pt x="14565" y="1599"/>
                    <a:pt x="14647" y="1550"/>
                  </a:cubicBezTo>
                  <a:cubicBezTo>
                    <a:pt x="14713" y="1517"/>
                    <a:pt x="14779" y="1451"/>
                    <a:pt x="14828" y="1369"/>
                  </a:cubicBezTo>
                  <a:cubicBezTo>
                    <a:pt x="14861" y="1303"/>
                    <a:pt x="14894" y="1220"/>
                    <a:pt x="14894" y="1121"/>
                  </a:cubicBezTo>
                  <a:cubicBezTo>
                    <a:pt x="14894" y="1039"/>
                    <a:pt x="14861" y="973"/>
                    <a:pt x="14828" y="890"/>
                  </a:cubicBezTo>
                  <a:cubicBezTo>
                    <a:pt x="14779" y="824"/>
                    <a:pt x="14730" y="758"/>
                    <a:pt x="14647" y="709"/>
                  </a:cubicBezTo>
                  <a:cubicBezTo>
                    <a:pt x="14631" y="693"/>
                    <a:pt x="14598" y="693"/>
                    <a:pt x="14581" y="676"/>
                  </a:cubicBezTo>
                  <a:cubicBezTo>
                    <a:pt x="13378" y="231"/>
                    <a:pt x="12093" y="0"/>
                    <a:pt x="10808" y="0"/>
                  </a:cubicBezTo>
                  <a:lnTo>
                    <a:pt x="10792" y="0"/>
                  </a:lnTo>
                  <a:cubicBezTo>
                    <a:pt x="4844" y="0"/>
                    <a:pt x="0" y="4848"/>
                    <a:pt x="0" y="10800"/>
                  </a:cubicBezTo>
                  <a:cubicBezTo>
                    <a:pt x="0" y="16752"/>
                    <a:pt x="4827" y="21600"/>
                    <a:pt x="10792" y="21600"/>
                  </a:cubicBezTo>
                  <a:cubicBezTo>
                    <a:pt x="16740" y="21600"/>
                    <a:pt x="21600" y="16752"/>
                    <a:pt x="21600" y="10800"/>
                  </a:cubicBezTo>
                  <a:cubicBezTo>
                    <a:pt x="21600" y="8904"/>
                    <a:pt x="21106" y="7041"/>
                    <a:pt x="20150" y="5392"/>
                  </a:cubicBezTo>
                  <a:cubicBezTo>
                    <a:pt x="19326" y="3974"/>
                    <a:pt x="18189" y="2754"/>
                    <a:pt x="16838" y="1830"/>
                  </a:cubicBezTo>
                  <a:cubicBezTo>
                    <a:pt x="16822" y="1830"/>
                    <a:pt x="16805" y="1830"/>
                    <a:pt x="16805" y="1814"/>
                  </a:cubicBez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600" name="Google Shape;1168;p34"/>
            <p:cNvSpPr/>
            <p:nvPr/>
          </p:nvSpPr>
          <p:spPr>
            <a:xfrm>
              <a:off x="271914" y="132470"/>
              <a:ext cx="278358" cy="559570"/>
            </a:xfrm>
            <a:custGeom>
              <a:avLst/>
              <a:gdLst/>
              <a:ahLst/>
              <a:cxnLst>
                <a:cxn ang="0">
                  <a:pos x="wd2" y="hd2"/>
                </a:cxn>
                <a:cxn ang="5400000">
                  <a:pos x="wd2" y="hd2"/>
                </a:cxn>
                <a:cxn ang="10800000">
                  <a:pos x="wd2" y="hd2"/>
                </a:cxn>
                <a:cxn ang="16200000">
                  <a:pos x="wd2" y="hd2"/>
                </a:cxn>
              </a:cxnLst>
              <a:rect l="0" t="0" r="r" b="b"/>
              <a:pathLst>
                <a:path w="21600" h="21600" extrusionOk="0">
                  <a:moveTo>
                    <a:pt x="18456" y="9475"/>
                  </a:moveTo>
                  <a:cubicBezTo>
                    <a:pt x="19028" y="9475"/>
                    <a:pt x="19558" y="9414"/>
                    <a:pt x="20008" y="9272"/>
                  </a:cubicBezTo>
                  <a:cubicBezTo>
                    <a:pt x="20498" y="9129"/>
                    <a:pt x="20906" y="8946"/>
                    <a:pt x="21151" y="8701"/>
                  </a:cubicBezTo>
                  <a:cubicBezTo>
                    <a:pt x="21437" y="8477"/>
                    <a:pt x="21559" y="8212"/>
                    <a:pt x="21600" y="7927"/>
                  </a:cubicBezTo>
                  <a:lnTo>
                    <a:pt x="21600" y="6969"/>
                  </a:lnTo>
                  <a:cubicBezTo>
                    <a:pt x="21559" y="6195"/>
                    <a:pt x="21151" y="5441"/>
                    <a:pt x="20375" y="4768"/>
                  </a:cubicBezTo>
                  <a:cubicBezTo>
                    <a:pt x="19599" y="4096"/>
                    <a:pt x="18497" y="3525"/>
                    <a:pt x="17149" y="3138"/>
                  </a:cubicBezTo>
                  <a:cubicBezTo>
                    <a:pt x="16129" y="2853"/>
                    <a:pt x="15067" y="2669"/>
                    <a:pt x="13924" y="2588"/>
                  </a:cubicBezTo>
                  <a:lnTo>
                    <a:pt x="13924" y="1549"/>
                  </a:lnTo>
                  <a:cubicBezTo>
                    <a:pt x="13924" y="1284"/>
                    <a:pt x="13719" y="1019"/>
                    <a:pt x="13474" y="774"/>
                  </a:cubicBezTo>
                  <a:cubicBezTo>
                    <a:pt x="13189" y="530"/>
                    <a:pt x="12821" y="346"/>
                    <a:pt x="12372" y="204"/>
                  </a:cubicBezTo>
                  <a:cubicBezTo>
                    <a:pt x="11882" y="61"/>
                    <a:pt x="11310" y="0"/>
                    <a:pt x="10780" y="0"/>
                  </a:cubicBezTo>
                  <a:cubicBezTo>
                    <a:pt x="10208" y="0"/>
                    <a:pt x="9677" y="61"/>
                    <a:pt x="9228" y="204"/>
                  </a:cubicBezTo>
                  <a:cubicBezTo>
                    <a:pt x="8738" y="346"/>
                    <a:pt x="8330" y="530"/>
                    <a:pt x="8085" y="774"/>
                  </a:cubicBezTo>
                  <a:cubicBezTo>
                    <a:pt x="7799" y="1019"/>
                    <a:pt x="7676" y="1284"/>
                    <a:pt x="7676" y="1549"/>
                  </a:cubicBezTo>
                  <a:lnTo>
                    <a:pt x="7676" y="2669"/>
                  </a:lnTo>
                  <a:cubicBezTo>
                    <a:pt x="6696" y="2771"/>
                    <a:pt x="5798" y="2955"/>
                    <a:pt x="4941" y="3199"/>
                  </a:cubicBezTo>
                  <a:cubicBezTo>
                    <a:pt x="3430" y="3648"/>
                    <a:pt x="2164" y="4259"/>
                    <a:pt x="1307" y="4992"/>
                  </a:cubicBezTo>
                  <a:cubicBezTo>
                    <a:pt x="408" y="5746"/>
                    <a:pt x="0" y="6602"/>
                    <a:pt x="0" y="7458"/>
                  </a:cubicBezTo>
                  <a:cubicBezTo>
                    <a:pt x="0" y="8314"/>
                    <a:pt x="408" y="9149"/>
                    <a:pt x="1307" y="9903"/>
                  </a:cubicBezTo>
                  <a:cubicBezTo>
                    <a:pt x="2164" y="10657"/>
                    <a:pt x="3430" y="11269"/>
                    <a:pt x="4941" y="11697"/>
                  </a:cubicBezTo>
                  <a:cubicBezTo>
                    <a:pt x="6411" y="12125"/>
                    <a:pt x="8126" y="12349"/>
                    <a:pt x="9840" y="12349"/>
                  </a:cubicBezTo>
                  <a:lnTo>
                    <a:pt x="11760" y="12349"/>
                  </a:lnTo>
                  <a:cubicBezTo>
                    <a:pt x="12372" y="12349"/>
                    <a:pt x="13025" y="12430"/>
                    <a:pt x="13556" y="12593"/>
                  </a:cubicBezTo>
                  <a:cubicBezTo>
                    <a:pt x="14087" y="12756"/>
                    <a:pt x="14536" y="12980"/>
                    <a:pt x="14863" y="13245"/>
                  </a:cubicBezTo>
                  <a:cubicBezTo>
                    <a:pt x="15189" y="13531"/>
                    <a:pt x="15353" y="13836"/>
                    <a:pt x="15353" y="14142"/>
                  </a:cubicBezTo>
                  <a:cubicBezTo>
                    <a:pt x="15353" y="14468"/>
                    <a:pt x="15189" y="14774"/>
                    <a:pt x="14863" y="15038"/>
                  </a:cubicBezTo>
                  <a:cubicBezTo>
                    <a:pt x="14536" y="15324"/>
                    <a:pt x="14087" y="15568"/>
                    <a:pt x="13556" y="15711"/>
                  </a:cubicBezTo>
                  <a:cubicBezTo>
                    <a:pt x="13025" y="15874"/>
                    <a:pt x="12372" y="15935"/>
                    <a:pt x="11760" y="15935"/>
                  </a:cubicBezTo>
                  <a:lnTo>
                    <a:pt x="8860" y="15935"/>
                  </a:lnTo>
                  <a:cubicBezTo>
                    <a:pt x="8411" y="15935"/>
                    <a:pt x="7962" y="15874"/>
                    <a:pt x="7554" y="15772"/>
                  </a:cubicBezTo>
                  <a:cubicBezTo>
                    <a:pt x="7146" y="15650"/>
                    <a:pt x="6819" y="15487"/>
                    <a:pt x="6615" y="15283"/>
                  </a:cubicBezTo>
                  <a:cubicBezTo>
                    <a:pt x="6370" y="15079"/>
                    <a:pt x="6247" y="14855"/>
                    <a:pt x="6247" y="14631"/>
                  </a:cubicBezTo>
                  <a:cubicBezTo>
                    <a:pt x="6247" y="14346"/>
                    <a:pt x="6084" y="14101"/>
                    <a:pt x="5839" y="13857"/>
                  </a:cubicBezTo>
                  <a:cubicBezTo>
                    <a:pt x="5553" y="13632"/>
                    <a:pt x="5145" y="13429"/>
                    <a:pt x="4696" y="13286"/>
                  </a:cubicBezTo>
                  <a:cubicBezTo>
                    <a:pt x="4206" y="13164"/>
                    <a:pt x="3675" y="13082"/>
                    <a:pt x="3144" y="13082"/>
                  </a:cubicBezTo>
                  <a:cubicBezTo>
                    <a:pt x="2572" y="13082"/>
                    <a:pt x="2001" y="13164"/>
                    <a:pt x="1552" y="13286"/>
                  </a:cubicBezTo>
                  <a:cubicBezTo>
                    <a:pt x="1062" y="13429"/>
                    <a:pt x="653" y="13632"/>
                    <a:pt x="408" y="13857"/>
                  </a:cubicBezTo>
                  <a:cubicBezTo>
                    <a:pt x="122" y="14101"/>
                    <a:pt x="0" y="14346"/>
                    <a:pt x="0" y="14631"/>
                  </a:cubicBezTo>
                  <a:cubicBezTo>
                    <a:pt x="0" y="15405"/>
                    <a:pt x="408" y="16159"/>
                    <a:pt x="1184" y="16832"/>
                  </a:cubicBezTo>
                  <a:cubicBezTo>
                    <a:pt x="1960" y="17504"/>
                    <a:pt x="3103" y="18075"/>
                    <a:pt x="4451" y="18462"/>
                  </a:cubicBezTo>
                  <a:cubicBezTo>
                    <a:pt x="5431" y="18747"/>
                    <a:pt x="6533" y="18931"/>
                    <a:pt x="7676" y="19012"/>
                  </a:cubicBezTo>
                  <a:lnTo>
                    <a:pt x="7676" y="20051"/>
                  </a:lnTo>
                  <a:cubicBezTo>
                    <a:pt x="7676" y="20316"/>
                    <a:pt x="7799" y="20581"/>
                    <a:pt x="8085" y="20826"/>
                  </a:cubicBezTo>
                  <a:cubicBezTo>
                    <a:pt x="8330" y="21070"/>
                    <a:pt x="8738" y="21254"/>
                    <a:pt x="9228" y="21396"/>
                  </a:cubicBezTo>
                  <a:cubicBezTo>
                    <a:pt x="9677" y="21539"/>
                    <a:pt x="10208" y="21600"/>
                    <a:pt x="10780" y="21600"/>
                  </a:cubicBezTo>
                  <a:cubicBezTo>
                    <a:pt x="11310" y="21600"/>
                    <a:pt x="11882" y="21539"/>
                    <a:pt x="12372" y="21396"/>
                  </a:cubicBezTo>
                  <a:cubicBezTo>
                    <a:pt x="12821" y="21254"/>
                    <a:pt x="13189" y="21070"/>
                    <a:pt x="13474" y="20826"/>
                  </a:cubicBezTo>
                  <a:cubicBezTo>
                    <a:pt x="13719" y="20581"/>
                    <a:pt x="13924" y="20316"/>
                    <a:pt x="13924" y="20051"/>
                  </a:cubicBezTo>
                  <a:lnTo>
                    <a:pt x="13924" y="18931"/>
                  </a:lnTo>
                  <a:cubicBezTo>
                    <a:pt x="14863" y="18829"/>
                    <a:pt x="15802" y="18645"/>
                    <a:pt x="16659" y="18401"/>
                  </a:cubicBezTo>
                  <a:cubicBezTo>
                    <a:pt x="18170" y="17973"/>
                    <a:pt x="19395" y="17362"/>
                    <a:pt x="20253" y="16608"/>
                  </a:cubicBezTo>
                  <a:cubicBezTo>
                    <a:pt x="21110" y="15874"/>
                    <a:pt x="21600" y="15018"/>
                    <a:pt x="21600" y="14142"/>
                  </a:cubicBezTo>
                  <a:cubicBezTo>
                    <a:pt x="21600" y="13286"/>
                    <a:pt x="21110" y="12451"/>
                    <a:pt x="20253" y="11697"/>
                  </a:cubicBezTo>
                  <a:cubicBezTo>
                    <a:pt x="19395" y="10943"/>
                    <a:pt x="18129" y="10331"/>
                    <a:pt x="16659" y="9903"/>
                  </a:cubicBezTo>
                  <a:cubicBezTo>
                    <a:pt x="15149" y="9475"/>
                    <a:pt x="13474" y="9251"/>
                    <a:pt x="11760" y="9251"/>
                  </a:cubicBezTo>
                  <a:lnTo>
                    <a:pt x="9840" y="9251"/>
                  </a:lnTo>
                  <a:cubicBezTo>
                    <a:pt x="9187" y="9251"/>
                    <a:pt x="8575" y="9170"/>
                    <a:pt x="8044" y="9007"/>
                  </a:cubicBezTo>
                  <a:cubicBezTo>
                    <a:pt x="7472" y="8844"/>
                    <a:pt x="7023" y="8640"/>
                    <a:pt x="6737" y="8355"/>
                  </a:cubicBezTo>
                  <a:cubicBezTo>
                    <a:pt x="6411" y="8090"/>
                    <a:pt x="6247" y="7784"/>
                    <a:pt x="6247" y="7458"/>
                  </a:cubicBezTo>
                  <a:cubicBezTo>
                    <a:pt x="6247" y="7152"/>
                    <a:pt x="6411" y="6847"/>
                    <a:pt x="6737" y="6562"/>
                  </a:cubicBezTo>
                  <a:cubicBezTo>
                    <a:pt x="7023" y="6297"/>
                    <a:pt x="7472" y="6052"/>
                    <a:pt x="8044" y="5889"/>
                  </a:cubicBezTo>
                  <a:cubicBezTo>
                    <a:pt x="8575" y="5746"/>
                    <a:pt x="9187" y="5665"/>
                    <a:pt x="9840" y="5665"/>
                  </a:cubicBezTo>
                  <a:lnTo>
                    <a:pt x="12699" y="5665"/>
                  </a:lnTo>
                  <a:cubicBezTo>
                    <a:pt x="13189" y="5665"/>
                    <a:pt x="13638" y="5726"/>
                    <a:pt x="14046" y="5828"/>
                  </a:cubicBezTo>
                  <a:cubicBezTo>
                    <a:pt x="14414" y="5950"/>
                    <a:pt x="14781" y="6113"/>
                    <a:pt x="14985" y="6317"/>
                  </a:cubicBezTo>
                  <a:cubicBezTo>
                    <a:pt x="15230" y="6521"/>
                    <a:pt x="15353" y="6745"/>
                    <a:pt x="15353" y="6969"/>
                  </a:cubicBezTo>
                  <a:lnTo>
                    <a:pt x="15353" y="7927"/>
                  </a:lnTo>
                  <a:cubicBezTo>
                    <a:pt x="15353" y="8212"/>
                    <a:pt x="15475" y="8477"/>
                    <a:pt x="15761" y="8701"/>
                  </a:cubicBezTo>
                  <a:cubicBezTo>
                    <a:pt x="16047" y="8946"/>
                    <a:pt x="16414" y="9149"/>
                    <a:pt x="16904" y="9272"/>
                  </a:cubicBezTo>
                  <a:cubicBezTo>
                    <a:pt x="17394" y="9414"/>
                    <a:pt x="17925" y="9475"/>
                    <a:pt x="18456" y="9475"/>
                  </a:cubicBezTo>
                  <a:close/>
                  <a:moveTo>
                    <a:pt x="9840" y="4463"/>
                  </a:moveTo>
                  <a:cubicBezTo>
                    <a:pt x="8779" y="4463"/>
                    <a:pt x="7758" y="4605"/>
                    <a:pt x="6860" y="4870"/>
                  </a:cubicBezTo>
                  <a:cubicBezTo>
                    <a:pt x="5921" y="5135"/>
                    <a:pt x="5186" y="5502"/>
                    <a:pt x="4655" y="5950"/>
                  </a:cubicBezTo>
                  <a:cubicBezTo>
                    <a:pt x="4124" y="6419"/>
                    <a:pt x="3838" y="6949"/>
                    <a:pt x="3838" y="7458"/>
                  </a:cubicBezTo>
                  <a:cubicBezTo>
                    <a:pt x="3838" y="7988"/>
                    <a:pt x="4124" y="8497"/>
                    <a:pt x="4655" y="8946"/>
                  </a:cubicBezTo>
                  <a:cubicBezTo>
                    <a:pt x="5186" y="9394"/>
                    <a:pt x="5921" y="9781"/>
                    <a:pt x="6860" y="10046"/>
                  </a:cubicBezTo>
                  <a:cubicBezTo>
                    <a:pt x="7758" y="10311"/>
                    <a:pt x="8779" y="10433"/>
                    <a:pt x="9840" y="10433"/>
                  </a:cubicBezTo>
                  <a:lnTo>
                    <a:pt x="11760" y="10433"/>
                  </a:lnTo>
                  <a:cubicBezTo>
                    <a:pt x="13066" y="10433"/>
                    <a:pt x="14332" y="10617"/>
                    <a:pt x="15434" y="10943"/>
                  </a:cubicBezTo>
                  <a:cubicBezTo>
                    <a:pt x="16578" y="11269"/>
                    <a:pt x="17517" y="11737"/>
                    <a:pt x="18170" y="12288"/>
                  </a:cubicBezTo>
                  <a:cubicBezTo>
                    <a:pt x="18823" y="12858"/>
                    <a:pt x="19150" y="13490"/>
                    <a:pt x="19150" y="14142"/>
                  </a:cubicBezTo>
                  <a:cubicBezTo>
                    <a:pt x="19150" y="14794"/>
                    <a:pt x="18823" y="15446"/>
                    <a:pt x="18170" y="15996"/>
                  </a:cubicBezTo>
                  <a:cubicBezTo>
                    <a:pt x="17517" y="16567"/>
                    <a:pt x="16578" y="17035"/>
                    <a:pt x="15434" y="17362"/>
                  </a:cubicBezTo>
                  <a:cubicBezTo>
                    <a:pt x="14577" y="17606"/>
                    <a:pt x="13597" y="17769"/>
                    <a:pt x="12576" y="17830"/>
                  </a:cubicBezTo>
                  <a:cubicBezTo>
                    <a:pt x="12413" y="17830"/>
                    <a:pt x="12250" y="17871"/>
                    <a:pt x="12127" y="17912"/>
                  </a:cubicBezTo>
                  <a:cubicBezTo>
                    <a:pt x="11923" y="17952"/>
                    <a:pt x="11800" y="18034"/>
                    <a:pt x="11678" y="18115"/>
                  </a:cubicBezTo>
                  <a:cubicBezTo>
                    <a:pt x="11555" y="18217"/>
                    <a:pt x="11515" y="18319"/>
                    <a:pt x="11515" y="18421"/>
                  </a:cubicBezTo>
                  <a:lnTo>
                    <a:pt x="11515" y="20051"/>
                  </a:lnTo>
                  <a:cubicBezTo>
                    <a:pt x="11515" y="20112"/>
                    <a:pt x="11474" y="20153"/>
                    <a:pt x="11433" y="20214"/>
                  </a:cubicBezTo>
                  <a:cubicBezTo>
                    <a:pt x="11351" y="20275"/>
                    <a:pt x="11229" y="20316"/>
                    <a:pt x="11147" y="20337"/>
                  </a:cubicBezTo>
                  <a:cubicBezTo>
                    <a:pt x="11025" y="20377"/>
                    <a:pt x="10902" y="20398"/>
                    <a:pt x="10780" y="20398"/>
                  </a:cubicBezTo>
                  <a:cubicBezTo>
                    <a:pt x="10616" y="20398"/>
                    <a:pt x="10535" y="20377"/>
                    <a:pt x="10453" y="20337"/>
                  </a:cubicBezTo>
                  <a:cubicBezTo>
                    <a:pt x="10330" y="20316"/>
                    <a:pt x="10249" y="20275"/>
                    <a:pt x="10167" y="20214"/>
                  </a:cubicBezTo>
                  <a:cubicBezTo>
                    <a:pt x="10126" y="20153"/>
                    <a:pt x="10085" y="20112"/>
                    <a:pt x="10085" y="20051"/>
                  </a:cubicBezTo>
                  <a:lnTo>
                    <a:pt x="10085" y="18442"/>
                  </a:lnTo>
                  <a:cubicBezTo>
                    <a:pt x="10085" y="18340"/>
                    <a:pt x="10004" y="18238"/>
                    <a:pt x="9922" y="18156"/>
                  </a:cubicBezTo>
                  <a:cubicBezTo>
                    <a:pt x="9800" y="18054"/>
                    <a:pt x="9636" y="17993"/>
                    <a:pt x="9473" y="17932"/>
                  </a:cubicBezTo>
                  <a:cubicBezTo>
                    <a:pt x="9269" y="17891"/>
                    <a:pt x="9105" y="17851"/>
                    <a:pt x="8860" y="17851"/>
                  </a:cubicBezTo>
                  <a:cubicBezTo>
                    <a:pt x="7758" y="17851"/>
                    <a:pt x="6615" y="17708"/>
                    <a:pt x="5635" y="17423"/>
                  </a:cubicBezTo>
                  <a:cubicBezTo>
                    <a:pt x="4655" y="17137"/>
                    <a:pt x="3838" y="16730"/>
                    <a:pt x="3267" y="16241"/>
                  </a:cubicBezTo>
                  <a:cubicBezTo>
                    <a:pt x="2695" y="15752"/>
                    <a:pt x="2409" y="15202"/>
                    <a:pt x="2409" y="14631"/>
                  </a:cubicBezTo>
                  <a:cubicBezTo>
                    <a:pt x="2409" y="14570"/>
                    <a:pt x="2450" y="14509"/>
                    <a:pt x="2491" y="14468"/>
                  </a:cubicBezTo>
                  <a:cubicBezTo>
                    <a:pt x="2572" y="14407"/>
                    <a:pt x="2654" y="14366"/>
                    <a:pt x="2777" y="14325"/>
                  </a:cubicBezTo>
                  <a:cubicBezTo>
                    <a:pt x="2858" y="14305"/>
                    <a:pt x="2981" y="14285"/>
                    <a:pt x="3144" y="14285"/>
                  </a:cubicBezTo>
                  <a:cubicBezTo>
                    <a:pt x="3267" y="14285"/>
                    <a:pt x="3348" y="14305"/>
                    <a:pt x="3471" y="14325"/>
                  </a:cubicBezTo>
                  <a:cubicBezTo>
                    <a:pt x="3552" y="14366"/>
                    <a:pt x="3675" y="14407"/>
                    <a:pt x="3757" y="14468"/>
                  </a:cubicBezTo>
                  <a:cubicBezTo>
                    <a:pt x="3797" y="14509"/>
                    <a:pt x="3838" y="14570"/>
                    <a:pt x="3838" y="14631"/>
                  </a:cubicBezTo>
                  <a:cubicBezTo>
                    <a:pt x="3838" y="15059"/>
                    <a:pt x="4083" y="15507"/>
                    <a:pt x="4532" y="15874"/>
                  </a:cubicBezTo>
                  <a:cubicBezTo>
                    <a:pt x="4981" y="16261"/>
                    <a:pt x="5594" y="16587"/>
                    <a:pt x="6370" y="16791"/>
                  </a:cubicBezTo>
                  <a:cubicBezTo>
                    <a:pt x="7146" y="17015"/>
                    <a:pt x="8003" y="17137"/>
                    <a:pt x="8860" y="17137"/>
                  </a:cubicBezTo>
                  <a:lnTo>
                    <a:pt x="11760" y="17137"/>
                  </a:lnTo>
                  <a:cubicBezTo>
                    <a:pt x="12821" y="17137"/>
                    <a:pt x="13801" y="16995"/>
                    <a:pt x="14740" y="16730"/>
                  </a:cubicBezTo>
                  <a:cubicBezTo>
                    <a:pt x="15639" y="16465"/>
                    <a:pt x="16414" y="16118"/>
                    <a:pt x="16945" y="15650"/>
                  </a:cubicBezTo>
                  <a:cubicBezTo>
                    <a:pt x="17476" y="15202"/>
                    <a:pt x="17762" y="14672"/>
                    <a:pt x="17762" y="14142"/>
                  </a:cubicBezTo>
                  <a:cubicBezTo>
                    <a:pt x="17762" y="13632"/>
                    <a:pt x="17476" y="13103"/>
                    <a:pt x="16945" y="12654"/>
                  </a:cubicBezTo>
                  <a:cubicBezTo>
                    <a:pt x="16414" y="12206"/>
                    <a:pt x="15639" y="11819"/>
                    <a:pt x="14740" y="11554"/>
                  </a:cubicBezTo>
                  <a:cubicBezTo>
                    <a:pt x="13801" y="11289"/>
                    <a:pt x="12821" y="11167"/>
                    <a:pt x="11760" y="11167"/>
                  </a:cubicBezTo>
                  <a:lnTo>
                    <a:pt x="9840" y="11167"/>
                  </a:lnTo>
                  <a:cubicBezTo>
                    <a:pt x="8534" y="11146"/>
                    <a:pt x="7268" y="10983"/>
                    <a:pt x="6166" y="10657"/>
                  </a:cubicBezTo>
                  <a:cubicBezTo>
                    <a:pt x="5022" y="10331"/>
                    <a:pt x="4083" y="9883"/>
                    <a:pt x="3430" y="9312"/>
                  </a:cubicBezTo>
                  <a:cubicBezTo>
                    <a:pt x="2777" y="8762"/>
                    <a:pt x="2450" y="8110"/>
                    <a:pt x="2450" y="7458"/>
                  </a:cubicBezTo>
                  <a:cubicBezTo>
                    <a:pt x="2450" y="6806"/>
                    <a:pt x="2777" y="6174"/>
                    <a:pt x="3430" y="5604"/>
                  </a:cubicBezTo>
                  <a:cubicBezTo>
                    <a:pt x="4083" y="5054"/>
                    <a:pt x="5022" y="4565"/>
                    <a:pt x="6166" y="4238"/>
                  </a:cubicBezTo>
                  <a:cubicBezTo>
                    <a:pt x="7023" y="3994"/>
                    <a:pt x="8003" y="3831"/>
                    <a:pt x="9024" y="3770"/>
                  </a:cubicBezTo>
                  <a:cubicBezTo>
                    <a:pt x="9187" y="3770"/>
                    <a:pt x="9350" y="3729"/>
                    <a:pt x="9473" y="3688"/>
                  </a:cubicBezTo>
                  <a:cubicBezTo>
                    <a:pt x="9677" y="3648"/>
                    <a:pt x="9800" y="3566"/>
                    <a:pt x="9922" y="3464"/>
                  </a:cubicBezTo>
                  <a:cubicBezTo>
                    <a:pt x="10004" y="3383"/>
                    <a:pt x="10085" y="3281"/>
                    <a:pt x="10085" y="3179"/>
                  </a:cubicBezTo>
                  <a:lnTo>
                    <a:pt x="10085" y="1549"/>
                  </a:lnTo>
                  <a:cubicBezTo>
                    <a:pt x="10085" y="1488"/>
                    <a:pt x="10126" y="1447"/>
                    <a:pt x="10167" y="1386"/>
                  </a:cubicBezTo>
                  <a:cubicBezTo>
                    <a:pt x="10249" y="1325"/>
                    <a:pt x="10330" y="1304"/>
                    <a:pt x="10453" y="1263"/>
                  </a:cubicBezTo>
                  <a:cubicBezTo>
                    <a:pt x="10535" y="1243"/>
                    <a:pt x="10657" y="1202"/>
                    <a:pt x="10780" y="1202"/>
                  </a:cubicBezTo>
                  <a:cubicBezTo>
                    <a:pt x="10902" y="1202"/>
                    <a:pt x="11025" y="1243"/>
                    <a:pt x="11147" y="1263"/>
                  </a:cubicBezTo>
                  <a:cubicBezTo>
                    <a:pt x="11229" y="1304"/>
                    <a:pt x="11351" y="1325"/>
                    <a:pt x="11433" y="1386"/>
                  </a:cubicBezTo>
                  <a:cubicBezTo>
                    <a:pt x="11474" y="1447"/>
                    <a:pt x="11515" y="1488"/>
                    <a:pt x="11515" y="1549"/>
                  </a:cubicBezTo>
                  <a:lnTo>
                    <a:pt x="11515" y="3158"/>
                  </a:lnTo>
                  <a:cubicBezTo>
                    <a:pt x="11515" y="3260"/>
                    <a:pt x="11555" y="3362"/>
                    <a:pt x="11678" y="3444"/>
                  </a:cubicBezTo>
                  <a:cubicBezTo>
                    <a:pt x="11800" y="3546"/>
                    <a:pt x="11923" y="3607"/>
                    <a:pt x="12127" y="3668"/>
                  </a:cubicBezTo>
                  <a:cubicBezTo>
                    <a:pt x="12290" y="3709"/>
                    <a:pt x="12495" y="3749"/>
                    <a:pt x="12699" y="3749"/>
                  </a:cubicBezTo>
                  <a:cubicBezTo>
                    <a:pt x="13842" y="3749"/>
                    <a:pt x="14944" y="3892"/>
                    <a:pt x="15924" y="4177"/>
                  </a:cubicBezTo>
                  <a:cubicBezTo>
                    <a:pt x="16945" y="4463"/>
                    <a:pt x="17762" y="4870"/>
                    <a:pt x="18333" y="5359"/>
                  </a:cubicBezTo>
                  <a:cubicBezTo>
                    <a:pt x="18864" y="5848"/>
                    <a:pt x="19191" y="6398"/>
                    <a:pt x="19191" y="6969"/>
                  </a:cubicBezTo>
                  <a:lnTo>
                    <a:pt x="19191" y="7947"/>
                  </a:lnTo>
                  <a:cubicBezTo>
                    <a:pt x="19191" y="8008"/>
                    <a:pt x="19109" y="8090"/>
                    <a:pt x="19068" y="8131"/>
                  </a:cubicBezTo>
                  <a:cubicBezTo>
                    <a:pt x="18987" y="8192"/>
                    <a:pt x="18946" y="8232"/>
                    <a:pt x="18823" y="8253"/>
                  </a:cubicBezTo>
                  <a:cubicBezTo>
                    <a:pt x="18701" y="8294"/>
                    <a:pt x="18578" y="8294"/>
                    <a:pt x="18456" y="8294"/>
                  </a:cubicBezTo>
                  <a:cubicBezTo>
                    <a:pt x="18333" y="8294"/>
                    <a:pt x="18170" y="8294"/>
                    <a:pt x="18088" y="8253"/>
                  </a:cubicBezTo>
                  <a:cubicBezTo>
                    <a:pt x="17966" y="8232"/>
                    <a:pt x="17925" y="8192"/>
                    <a:pt x="17843" y="8131"/>
                  </a:cubicBezTo>
                  <a:cubicBezTo>
                    <a:pt x="17762" y="8090"/>
                    <a:pt x="17762" y="8008"/>
                    <a:pt x="17762" y="7947"/>
                  </a:cubicBezTo>
                  <a:lnTo>
                    <a:pt x="17762" y="6969"/>
                  </a:lnTo>
                  <a:cubicBezTo>
                    <a:pt x="17762" y="6541"/>
                    <a:pt x="17517" y="6093"/>
                    <a:pt x="17068" y="5726"/>
                  </a:cubicBezTo>
                  <a:cubicBezTo>
                    <a:pt x="16619" y="5339"/>
                    <a:pt x="16006" y="5033"/>
                    <a:pt x="15230" y="4809"/>
                  </a:cubicBezTo>
                  <a:cubicBezTo>
                    <a:pt x="14454" y="4605"/>
                    <a:pt x="13597" y="4463"/>
                    <a:pt x="12699" y="4463"/>
                  </a:cubicBezTo>
                  <a:lnTo>
                    <a:pt x="9840" y="4463"/>
                  </a:ln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601" name="Google Shape;1169;p34"/>
            <p:cNvSpPr/>
            <p:nvPr/>
          </p:nvSpPr>
          <p:spPr>
            <a:xfrm>
              <a:off x="959828" y="244025"/>
              <a:ext cx="92441" cy="334137"/>
            </a:xfrm>
            <a:custGeom>
              <a:avLst/>
              <a:gdLst/>
              <a:ahLst/>
              <a:cxnLst>
                <a:cxn ang="0">
                  <a:pos x="wd2" y="hd2"/>
                </a:cxn>
                <a:cxn ang="5400000">
                  <a:pos x="wd2" y="hd2"/>
                </a:cxn>
                <a:cxn ang="10800000">
                  <a:pos x="wd2" y="hd2"/>
                </a:cxn>
                <a:cxn ang="16200000">
                  <a:pos x="wd2" y="hd2"/>
                </a:cxn>
              </a:cxnLst>
              <a:rect l="0" t="0" r="r" b="b"/>
              <a:pathLst>
                <a:path w="21600" h="21600" extrusionOk="0">
                  <a:moveTo>
                    <a:pt x="6102" y="307"/>
                  </a:moveTo>
                  <a:cubicBezTo>
                    <a:pt x="5858" y="238"/>
                    <a:pt x="5614" y="204"/>
                    <a:pt x="5369" y="136"/>
                  </a:cubicBezTo>
                  <a:cubicBezTo>
                    <a:pt x="4881" y="68"/>
                    <a:pt x="4149" y="0"/>
                    <a:pt x="3539" y="0"/>
                  </a:cubicBezTo>
                  <a:cubicBezTo>
                    <a:pt x="2807" y="0"/>
                    <a:pt x="2319" y="68"/>
                    <a:pt x="1831" y="136"/>
                  </a:cubicBezTo>
                  <a:cubicBezTo>
                    <a:pt x="1220" y="238"/>
                    <a:pt x="854" y="375"/>
                    <a:pt x="488" y="511"/>
                  </a:cubicBezTo>
                  <a:cubicBezTo>
                    <a:pt x="122" y="681"/>
                    <a:pt x="0" y="852"/>
                    <a:pt x="0" y="1022"/>
                  </a:cubicBezTo>
                  <a:cubicBezTo>
                    <a:pt x="0" y="1192"/>
                    <a:pt x="122" y="1363"/>
                    <a:pt x="488" y="1499"/>
                  </a:cubicBezTo>
                  <a:cubicBezTo>
                    <a:pt x="610" y="1567"/>
                    <a:pt x="854" y="1635"/>
                    <a:pt x="976" y="1703"/>
                  </a:cubicBezTo>
                  <a:cubicBezTo>
                    <a:pt x="3783" y="2487"/>
                    <a:pt x="6346" y="3407"/>
                    <a:pt x="8298" y="4361"/>
                  </a:cubicBezTo>
                  <a:cubicBezTo>
                    <a:pt x="12325" y="6337"/>
                    <a:pt x="14522" y="8551"/>
                    <a:pt x="14522" y="10800"/>
                  </a:cubicBezTo>
                  <a:cubicBezTo>
                    <a:pt x="14522" y="13049"/>
                    <a:pt x="12325" y="15263"/>
                    <a:pt x="8298" y="17239"/>
                  </a:cubicBezTo>
                  <a:cubicBezTo>
                    <a:pt x="6346" y="18193"/>
                    <a:pt x="3783" y="19113"/>
                    <a:pt x="976" y="19897"/>
                  </a:cubicBezTo>
                  <a:cubicBezTo>
                    <a:pt x="732" y="19965"/>
                    <a:pt x="610" y="20033"/>
                    <a:pt x="366" y="20101"/>
                  </a:cubicBezTo>
                  <a:cubicBezTo>
                    <a:pt x="122" y="20237"/>
                    <a:pt x="0" y="20442"/>
                    <a:pt x="0" y="20612"/>
                  </a:cubicBezTo>
                  <a:cubicBezTo>
                    <a:pt x="0" y="20816"/>
                    <a:pt x="0" y="20953"/>
                    <a:pt x="366" y="21089"/>
                  </a:cubicBezTo>
                  <a:cubicBezTo>
                    <a:pt x="610" y="21259"/>
                    <a:pt x="1098" y="21362"/>
                    <a:pt x="1708" y="21464"/>
                  </a:cubicBezTo>
                  <a:cubicBezTo>
                    <a:pt x="2197" y="21566"/>
                    <a:pt x="2929" y="21600"/>
                    <a:pt x="3539" y="21600"/>
                  </a:cubicBezTo>
                  <a:cubicBezTo>
                    <a:pt x="4149" y="21600"/>
                    <a:pt x="4759" y="21566"/>
                    <a:pt x="5369" y="21464"/>
                  </a:cubicBezTo>
                  <a:cubicBezTo>
                    <a:pt x="5614" y="21430"/>
                    <a:pt x="5858" y="21362"/>
                    <a:pt x="6102" y="21293"/>
                  </a:cubicBezTo>
                  <a:cubicBezTo>
                    <a:pt x="9397" y="20374"/>
                    <a:pt x="12203" y="19351"/>
                    <a:pt x="14522" y="18227"/>
                  </a:cubicBezTo>
                  <a:cubicBezTo>
                    <a:pt x="19159" y="15979"/>
                    <a:pt x="21600" y="13423"/>
                    <a:pt x="21600" y="10800"/>
                  </a:cubicBezTo>
                  <a:cubicBezTo>
                    <a:pt x="21600" y="8211"/>
                    <a:pt x="19159" y="5621"/>
                    <a:pt x="14522" y="3373"/>
                  </a:cubicBezTo>
                  <a:cubicBezTo>
                    <a:pt x="12203" y="2249"/>
                    <a:pt x="9397" y="1192"/>
                    <a:pt x="6102" y="273"/>
                  </a:cubicBezTo>
                  <a:lnTo>
                    <a:pt x="6102" y="307"/>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602" name="Google Shape;1170;p34"/>
            <p:cNvSpPr/>
            <p:nvPr/>
          </p:nvSpPr>
          <p:spPr>
            <a:xfrm>
              <a:off x="913348" y="290505"/>
              <a:ext cx="73848" cy="241174"/>
            </a:xfrm>
            <a:custGeom>
              <a:avLst/>
              <a:gdLst/>
              <a:ahLst/>
              <a:cxnLst>
                <a:cxn ang="0">
                  <a:pos x="wd2" y="hd2"/>
                </a:cxn>
                <a:cxn ang="5400000">
                  <a:pos x="wd2" y="hd2"/>
                </a:cxn>
                <a:cxn ang="10800000">
                  <a:pos x="wd2" y="hd2"/>
                </a:cxn>
                <a:cxn ang="16200000">
                  <a:pos x="wd2" y="hd2"/>
                </a:cxn>
              </a:cxnLst>
              <a:rect l="0" t="0" r="r" b="b"/>
              <a:pathLst>
                <a:path w="21600" h="21600" extrusionOk="0">
                  <a:moveTo>
                    <a:pt x="7660" y="379"/>
                  </a:moveTo>
                  <a:cubicBezTo>
                    <a:pt x="7353" y="284"/>
                    <a:pt x="7047" y="237"/>
                    <a:pt x="6740" y="189"/>
                  </a:cubicBezTo>
                  <a:cubicBezTo>
                    <a:pt x="6128" y="47"/>
                    <a:pt x="5362" y="0"/>
                    <a:pt x="4596" y="0"/>
                  </a:cubicBezTo>
                  <a:cubicBezTo>
                    <a:pt x="3830" y="0"/>
                    <a:pt x="2911" y="95"/>
                    <a:pt x="2298" y="189"/>
                  </a:cubicBezTo>
                  <a:cubicBezTo>
                    <a:pt x="1532" y="332"/>
                    <a:pt x="919" y="521"/>
                    <a:pt x="613" y="711"/>
                  </a:cubicBezTo>
                  <a:cubicBezTo>
                    <a:pt x="153" y="947"/>
                    <a:pt x="0" y="1137"/>
                    <a:pt x="0" y="1374"/>
                  </a:cubicBezTo>
                  <a:cubicBezTo>
                    <a:pt x="0" y="1611"/>
                    <a:pt x="306" y="1895"/>
                    <a:pt x="613" y="2084"/>
                  </a:cubicBezTo>
                  <a:cubicBezTo>
                    <a:pt x="766" y="2179"/>
                    <a:pt x="1072" y="2274"/>
                    <a:pt x="1226" y="2368"/>
                  </a:cubicBezTo>
                  <a:cubicBezTo>
                    <a:pt x="3677" y="3079"/>
                    <a:pt x="5821" y="3932"/>
                    <a:pt x="7506" y="4832"/>
                  </a:cubicBezTo>
                  <a:cubicBezTo>
                    <a:pt x="10877" y="6632"/>
                    <a:pt x="12562" y="8716"/>
                    <a:pt x="12562" y="10800"/>
                  </a:cubicBezTo>
                  <a:cubicBezTo>
                    <a:pt x="12562" y="12884"/>
                    <a:pt x="10877" y="14968"/>
                    <a:pt x="7506" y="16768"/>
                  </a:cubicBezTo>
                  <a:cubicBezTo>
                    <a:pt x="5821" y="17668"/>
                    <a:pt x="3677" y="18521"/>
                    <a:pt x="1226" y="19232"/>
                  </a:cubicBezTo>
                  <a:cubicBezTo>
                    <a:pt x="1072" y="19326"/>
                    <a:pt x="766" y="19421"/>
                    <a:pt x="613" y="19516"/>
                  </a:cubicBezTo>
                  <a:cubicBezTo>
                    <a:pt x="153" y="19753"/>
                    <a:pt x="0" y="19989"/>
                    <a:pt x="0" y="20226"/>
                  </a:cubicBezTo>
                  <a:cubicBezTo>
                    <a:pt x="0" y="20463"/>
                    <a:pt x="153" y="20747"/>
                    <a:pt x="613" y="20937"/>
                  </a:cubicBezTo>
                  <a:cubicBezTo>
                    <a:pt x="1072" y="21174"/>
                    <a:pt x="1532" y="21316"/>
                    <a:pt x="2298" y="21411"/>
                  </a:cubicBezTo>
                  <a:cubicBezTo>
                    <a:pt x="2911" y="21553"/>
                    <a:pt x="3523" y="21600"/>
                    <a:pt x="4443" y="21600"/>
                  </a:cubicBezTo>
                  <a:cubicBezTo>
                    <a:pt x="5209" y="21600"/>
                    <a:pt x="6128" y="21553"/>
                    <a:pt x="6740" y="21411"/>
                  </a:cubicBezTo>
                  <a:cubicBezTo>
                    <a:pt x="7047" y="21363"/>
                    <a:pt x="7353" y="21316"/>
                    <a:pt x="7660" y="21221"/>
                  </a:cubicBezTo>
                  <a:cubicBezTo>
                    <a:pt x="10570" y="20321"/>
                    <a:pt x="13174" y="19279"/>
                    <a:pt x="15166" y="18142"/>
                  </a:cubicBezTo>
                  <a:cubicBezTo>
                    <a:pt x="19455" y="15916"/>
                    <a:pt x="21600" y="13405"/>
                    <a:pt x="21600" y="10800"/>
                  </a:cubicBezTo>
                  <a:cubicBezTo>
                    <a:pt x="21600" y="8195"/>
                    <a:pt x="19455" y="5684"/>
                    <a:pt x="15166" y="3411"/>
                  </a:cubicBezTo>
                  <a:cubicBezTo>
                    <a:pt x="13174" y="2321"/>
                    <a:pt x="10570" y="1279"/>
                    <a:pt x="7660" y="379"/>
                  </a:cubicBez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603" name="Google Shape;1171;p34"/>
            <p:cNvSpPr/>
            <p:nvPr/>
          </p:nvSpPr>
          <p:spPr>
            <a:xfrm>
              <a:off x="866867" y="336987"/>
              <a:ext cx="55250" cy="148211"/>
            </a:xfrm>
            <a:custGeom>
              <a:avLst/>
              <a:gdLst/>
              <a:ahLst/>
              <a:cxnLst>
                <a:cxn ang="0">
                  <a:pos x="wd2" y="hd2"/>
                </a:cxn>
                <a:cxn ang="5400000">
                  <a:pos x="wd2" y="hd2"/>
                </a:cxn>
                <a:cxn ang="10800000">
                  <a:pos x="wd2" y="hd2"/>
                </a:cxn>
                <a:cxn ang="16200000">
                  <a:pos x="wd2" y="hd2"/>
                </a:cxn>
              </a:cxnLst>
              <a:rect l="0" t="0" r="r" b="b"/>
              <a:pathLst>
                <a:path w="21600" h="21600" extrusionOk="0">
                  <a:moveTo>
                    <a:pt x="10286" y="694"/>
                  </a:moveTo>
                  <a:cubicBezTo>
                    <a:pt x="10080" y="540"/>
                    <a:pt x="9669" y="386"/>
                    <a:pt x="9257" y="309"/>
                  </a:cubicBezTo>
                  <a:cubicBezTo>
                    <a:pt x="8229" y="77"/>
                    <a:pt x="7200" y="0"/>
                    <a:pt x="6171" y="0"/>
                  </a:cubicBezTo>
                  <a:cubicBezTo>
                    <a:pt x="5143" y="0"/>
                    <a:pt x="3909" y="77"/>
                    <a:pt x="3086" y="309"/>
                  </a:cubicBezTo>
                  <a:cubicBezTo>
                    <a:pt x="2057" y="540"/>
                    <a:pt x="1234" y="849"/>
                    <a:pt x="823" y="1157"/>
                  </a:cubicBezTo>
                  <a:cubicBezTo>
                    <a:pt x="206" y="1543"/>
                    <a:pt x="0" y="1851"/>
                    <a:pt x="0" y="2237"/>
                  </a:cubicBezTo>
                  <a:cubicBezTo>
                    <a:pt x="0" y="2700"/>
                    <a:pt x="411" y="3086"/>
                    <a:pt x="823" y="3394"/>
                  </a:cubicBezTo>
                  <a:cubicBezTo>
                    <a:pt x="1234" y="3549"/>
                    <a:pt x="1440" y="3703"/>
                    <a:pt x="1851" y="3857"/>
                  </a:cubicBezTo>
                  <a:cubicBezTo>
                    <a:pt x="3497" y="4474"/>
                    <a:pt x="4937" y="5169"/>
                    <a:pt x="5966" y="5863"/>
                  </a:cubicBezTo>
                  <a:cubicBezTo>
                    <a:pt x="8229" y="7406"/>
                    <a:pt x="9463" y="9103"/>
                    <a:pt x="9463" y="10800"/>
                  </a:cubicBezTo>
                  <a:cubicBezTo>
                    <a:pt x="9463" y="12497"/>
                    <a:pt x="8229" y="14194"/>
                    <a:pt x="5966" y="15737"/>
                  </a:cubicBezTo>
                  <a:cubicBezTo>
                    <a:pt x="4937" y="16431"/>
                    <a:pt x="3497" y="17126"/>
                    <a:pt x="1851" y="17743"/>
                  </a:cubicBezTo>
                  <a:cubicBezTo>
                    <a:pt x="1440" y="17897"/>
                    <a:pt x="1234" y="18051"/>
                    <a:pt x="823" y="18206"/>
                  </a:cubicBezTo>
                  <a:cubicBezTo>
                    <a:pt x="411" y="18514"/>
                    <a:pt x="0" y="18900"/>
                    <a:pt x="0" y="19286"/>
                  </a:cubicBezTo>
                  <a:cubicBezTo>
                    <a:pt x="0" y="19749"/>
                    <a:pt x="206" y="20134"/>
                    <a:pt x="823" y="20443"/>
                  </a:cubicBezTo>
                  <a:cubicBezTo>
                    <a:pt x="1234" y="20829"/>
                    <a:pt x="2057" y="21137"/>
                    <a:pt x="3086" y="21291"/>
                  </a:cubicBezTo>
                  <a:cubicBezTo>
                    <a:pt x="3909" y="21523"/>
                    <a:pt x="5143" y="21600"/>
                    <a:pt x="6171" y="21600"/>
                  </a:cubicBezTo>
                  <a:cubicBezTo>
                    <a:pt x="7200" y="21600"/>
                    <a:pt x="8229" y="21446"/>
                    <a:pt x="9257" y="21291"/>
                  </a:cubicBezTo>
                  <a:cubicBezTo>
                    <a:pt x="9669" y="21214"/>
                    <a:pt x="10080" y="21060"/>
                    <a:pt x="10286" y="20906"/>
                  </a:cubicBezTo>
                  <a:cubicBezTo>
                    <a:pt x="12754" y="20057"/>
                    <a:pt x="14811" y="19054"/>
                    <a:pt x="16457" y="17974"/>
                  </a:cubicBezTo>
                  <a:cubicBezTo>
                    <a:pt x="19749" y="15814"/>
                    <a:pt x="21600" y="13346"/>
                    <a:pt x="21600" y="10800"/>
                  </a:cubicBezTo>
                  <a:cubicBezTo>
                    <a:pt x="21600" y="8254"/>
                    <a:pt x="19749" y="5786"/>
                    <a:pt x="16457" y="3626"/>
                  </a:cubicBezTo>
                  <a:cubicBezTo>
                    <a:pt x="14811" y="2546"/>
                    <a:pt x="12754" y="1543"/>
                    <a:pt x="10286" y="694"/>
                  </a:cubicBez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604" name="Google Shape;1172;p34"/>
            <p:cNvSpPr/>
            <p:nvPr/>
          </p:nvSpPr>
          <p:spPr>
            <a:xfrm>
              <a:off x="244024" y="959833"/>
              <a:ext cx="334135" cy="94755"/>
            </a:xfrm>
            <a:custGeom>
              <a:avLst/>
              <a:gdLst/>
              <a:ahLst/>
              <a:cxnLst>
                <a:cxn ang="0">
                  <a:pos x="wd2" y="hd2"/>
                </a:cxn>
                <a:cxn ang="5400000">
                  <a:pos x="wd2" y="hd2"/>
                </a:cxn>
                <a:cxn ang="10800000">
                  <a:pos x="wd2" y="hd2"/>
                </a:cxn>
                <a:cxn ang="16200000">
                  <a:pos x="wd2" y="hd2"/>
                </a:cxn>
              </a:cxnLst>
              <a:rect l="0" t="0" r="r" b="b"/>
              <a:pathLst>
                <a:path w="21600" h="21600" extrusionOk="0">
                  <a:moveTo>
                    <a:pt x="21327" y="971"/>
                  </a:moveTo>
                  <a:cubicBezTo>
                    <a:pt x="21259" y="849"/>
                    <a:pt x="21191" y="607"/>
                    <a:pt x="21123" y="485"/>
                  </a:cubicBezTo>
                  <a:cubicBezTo>
                    <a:pt x="20953" y="121"/>
                    <a:pt x="20782" y="0"/>
                    <a:pt x="20612" y="0"/>
                  </a:cubicBezTo>
                  <a:cubicBezTo>
                    <a:pt x="20442" y="0"/>
                    <a:pt x="20271" y="121"/>
                    <a:pt x="20101" y="485"/>
                  </a:cubicBezTo>
                  <a:cubicBezTo>
                    <a:pt x="20033" y="607"/>
                    <a:pt x="19965" y="849"/>
                    <a:pt x="19897" y="971"/>
                  </a:cubicBezTo>
                  <a:cubicBezTo>
                    <a:pt x="19113" y="3883"/>
                    <a:pt x="18227" y="6310"/>
                    <a:pt x="17239" y="8252"/>
                  </a:cubicBezTo>
                  <a:cubicBezTo>
                    <a:pt x="15297" y="12256"/>
                    <a:pt x="13049" y="14440"/>
                    <a:pt x="10800" y="14440"/>
                  </a:cubicBezTo>
                  <a:cubicBezTo>
                    <a:pt x="8517" y="14440"/>
                    <a:pt x="6337" y="12256"/>
                    <a:pt x="4395" y="8252"/>
                  </a:cubicBezTo>
                  <a:cubicBezTo>
                    <a:pt x="3407" y="6310"/>
                    <a:pt x="2521" y="3883"/>
                    <a:pt x="1703" y="971"/>
                  </a:cubicBezTo>
                  <a:cubicBezTo>
                    <a:pt x="1669" y="728"/>
                    <a:pt x="1567" y="607"/>
                    <a:pt x="1499" y="485"/>
                  </a:cubicBezTo>
                  <a:cubicBezTo>
                    <a:pt x="1363" y="121"/>
                    <a:pt x="1192" y="0"/>
                    <a:pt x="1022" y="0"/>
                  </a:cubicBezTo>
                  <a:cubicBezTo>
                    <a:pt x="818" y="0"/>
                    <a:pt x="647" y="243"/>
                    <a:pt x="511" y="485"/>
                  </a:cubicBezTo>
                  <a:cubicBezTo>
                    <a:pt x="341" y="849"/>
                    <a:pt x="204" y="1213"/>
                    <a:pt x="136" y="1699"/>
                  </a:cubicBezTo>
                  <a:cubicBezTo>
                    <a:pt x="34" y="2306"/>
                    <a:pt x="0" y="2912"/>
                    <a:pt x="0" y="3519"/>
                  </a:cubicBezTo>
                  <a:cubicBezTo>
                    <a:pt x="0" y="4126"/>
                    <a:pt x="68" y="4733"/>
                    <a:pt x="136" y="5339"/>
                  </a:cubicBezTo>
                  <a:cubicBezTo>
                    <a:pt x="170" y="5582"/>
                    <a:pt x="238" y="5825"/>
                    <a:pt x="307" y="6067"/>
                  </a:cubicBezTo>
                  <a:cubicBezTo>
                    <a:pt x="1226" y="9344"/>
                    <a:pt x="2249" y="12135"/>
                    <a:pt x="3373" y="14440"/>
                  </a:cubicBezTo>
                  <a:cubicBezTo>
                    <a:pt x="5656" y="19052"/>
                    <a:pt x="8177" y="21600"/>
                    <a:pt x="10800" y="21600"/>
                  </a:cubicBezTo>
                  <a:cubicBezTo>
                    <a:pt x="13389" y="21600"/>
                    <a:pt x="15979" y="19052"/>
                    <a:pt x="18261" y="14440"/>
                  </a:cubicBezTo>
                  <a:cubicBezTo>
                    <a:pt x="19385" y="12135"/>
                    <a:pt x="20408" y="9344"/>
                    <a:pt x="21327" y="6067"/>
                  </a:cubicBezTo>
                  <a:cubicBezTo>
                    <a:pt x="21396" y="5825"/>
                    <a:pt x="21430" y="5582"/>
                    <a:pt x="21464" y="5339"/>
                  </a:cubicBezTo>
                  <a:cubicBezTo>
                    <a:pt x="21566" y="4733"/>
                    <a:pt x="21600" y="4126"/>
                    <a:pt x="21600" y="3519"/>
                  </a:cubicBezTo>
                  <a:cubicBezTo>
                    <a:pt x="21600" y="2912"/>
                    <a:pt x="21566" y="2306"/>
                    <a:pt x="21464" y="1699"/>
                  </a:cubicBezTo>
                  <a:cubicBezTo>
                    <a:pt x="21430" y="1456"/>
                    <a:pt x="21396" y="1213"/>
                    <a:pt x="21327" y="971"/>
                  </a:cubicBez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605" name="Google Shape;1173;p34"/>
            <p:cNvSpPr/>
            <p:nvPr/>
          </p:nvSpPr>
          <p:spPr>
            <a:xfrm>
              <a:off x="290506" y="913351"/>
              <a:ext cx="241172" cy="73847"/>
            </a:xfrm>
            <a:custGeom>
              <a:avLst/>
              <a:gdLst/>
              <a:ahLst/>
              <a:cxnLst>
                <a:cxn ang="0">
                  <a:pos x="wd2" y="hd2"/>
                </a:cxn>
                <a:cxn ang="5400000">
                  <a:pos x="wd2" y="hd2"/>
                </a:cxn>
                <a:cxn ang="10800000">
                  <a:pos x="wd2" y="hd2"/>
                </a:cxn>
                <a:cxn ang="16200000">
                  <a:pos x="wd2" y="hd2"/>
                </a:cxn>
              </a:cxnLst>
              <a:rect l="0" t="0" r="r" b="b"/>
              <a:pathLst>
                <a:path w="21600" h="21600" extrusionOk="0">
                  <a:moveTo>
                    <a:pt x="21175" y="1379"/>
                  </a:moveTo>
                  <a:cubicBezTo>
                    <a:pt x="21127" y="1072"/>
                    <a:pt x="21033" y="766"/>
                    <a:pt x="20891" y="613"/>
                  </a:cubicBezTo>
                  <a:cubicBezTo>
                    <a:pt x="20702" y="306"/>
                    <a:pt x="20466" y="0"/>
                    <a:pt x="20229" y="0"/>
                  </a:cubicBezTo>
                  <a:cubicBezTo>
                    <a:pt x="19946" y="0"/>
                    <a:pt x="19709" y="306"/>
                    <a:pt x="19520" y="613"/>
                  </a:cubicBezTo>
                  <a:cubicBezTo>
                    <a:pt x="19426" y="766"/>
                    <a:pt x="19331" y="1072"/>
                    <a:pt x="19237" y="1379"/>
                  </a:cubicBezTo>
                  <a:cubicBezTo>
                    <a:pt x="18481" y="3677"/>
                    <a:pt x="17677" y="5821"/>
                    <a:pt x="16779" y="7506"/>
                  </a:cubicBezTo>
                  <a:cubicBezTo>
                    <a:pt x="14936" y="10877"/>
                    <a:pt x="12856" y="12715"/>
                    <a:pt x="10776" y="12715"/>
                  </a:cubicBezTo>
                  <a:cubicBezTo>
                    <a:pt x="8649" y="12715"/>
                    <a:pt x="6664" y="10877"/>
                    <a:pt x="4821" y="7506"/>
                  </a:cubicBezTo>
                  <a:cubicBezTo>
                    <a:pt x="3923" y="5821"/>
                    <a:pt x="3119" y="3677"/>
                    <a:pt x="2363" y="1379"/>
                  </a:cubicBezTo>
                  <a:cubicBezTo>
                    <a:pt x="2269" y="1072"/>
                    <a:pt x="2174" y="919"/>
                    <a:pt x="2080" y="613"/>
                  </a:cubicBezTo>
                  <a:cubicBezTo>
                    <a:pt x="1891" y="306"/>
                    <a:pt x="1607" y="0"/>
                    <a:pt x="1371" y="0"/>
                  </a:cubicBezTo>
                  <a:cubicBezTo>
                    <a:pt x="1134" y="0"/>
                    <a:pt x="898" y="306"/>
                    <a:pt x="709" y="613"/>
                  </a:cubicBezTo>
                  <a:cubicBezTo>
                    <a:pt x="473" y="1072"/>
                    <a:pt x="284" y="1685"/>
                    <a:pt x="189" y="2298"/>
                  </a:cubicBezTo>
                  <a:cubicBezTo>
                    <a:pt x="47" y="2911"/>
                    <a:pt x="0" y="3830"/>
                    <a:pt x="0" y="4596"/>
                  </a:cubicBezTo>
                  <a:cubicBezTo>
                    <a:pt x="0" y="5362"/>
                    <a:pt x="47" y="6128"/>
                    <a:pt x="189" y="6740"/>
                  </a:cubicBezTo>
                  <a:cubicBezTo>
                    <a:pt x="236" y="7200"/>
                    <a:pt x="331" y="7353"/>
                    <a:pt x="378" y="7660"/>
                  </a:cubicBezTo>
                  <a:cubicBezTo>
                    <a:pt x="1323" y="10570"/>
                    <a:pt x="2316" y="13174"/>
                    <a:pt x="3450" y="15319"/>
                  </a:cubicBezTo>
                  <a:cubicBezTo>
                    <a:pt x="5672" y="19455"/>
                    <a:pt x="8177" y="21600"/>
                    <a:pt x="10776" y="21600"/>
                  </a:cubicBezTo>
                  <a:cubicBezTo>
                    <a:pt x="13329" y="21600"/>
                    <a:pt x="15928" y="19455"/>
                    <a:pt x="18150" y="15319"/>
                  </a:cubicBezTo>
                  <a:cubicBezTo>
                    <a:pt x="19237" y="13174"/>
                    <a:pt x="20277" y="10570"/>
                    <a:pt x="21175" y="7660"/>
                  </a:cubicBezTo>
                  <a:cubicBezTo>
                    <a:pt x="21269" y="7353"/>
                    <a:pt x="21364" y="7047"/>
                    <a:pt x="21411" y="6740"/>
                  </a:cubicBezTo>
                  <a:cubicBezTo>
                    <a:pt x="21553" y="6128"/>
                    <a:pt x="21600" y="5515"/>
                    <a:pt x="21600" y="4596"/>
                  </a:cubicBezTo>
                  <a:cubicBezTo>
                    <a:pt x="21600" y="3830"/>
                    <a:pt x="21553" y="2911"/>
                    <a:pt x="21411" y="2298"/>
                  </a:cubicBezTo>
                  <a:cubicBezTo>
                    <a:pt x="21364" y="1991"/>
                    <a:pt x="21269" y="1685"/>
                    <a:pt x="21175" y="1379"/>
                  </a:cubicBez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sp>
          <p:nvSpPr>
            <p:cNvPr id="606" name="Google Shape;1174;p34"/>
            <p:cNvSpPr/>
            <p:nvPr/>
          </p:nvSpPr>
          <p:spPr>
            <a:xfrm>
              <a:off x="336985" y="866869"/>
              <a:ext cx="148210" cy="55248"/>
            </a:xfrm>
            <a:custGeom>
              <a:avLst/>
              <a:gdLst/>
              <a:ahLst/>
              <a:cxnLst>
                <a:cxn ang="0">
                  <a:pos x="wd2" y="hd2"/>
                </a:cxn>
                <a:cxn ang="5400000">
                  <a:pos x="wd2" y="hd2"/>
                </a:cxn>
                <a:cxn ang="10800000">
                  <a:pos x="wd2" y="hd2"/>
                </a:cxn>
                <a:cxn ang="16200000">
                  <a:pos x="wd2" y="hd2"/>
                </a:cxn>
              </a:cxnLst>
              <a:rect l="0" t="0" r="r" b="b"/>
              <a:pathLst>
                <a:path w="21600" h="21600" extrusionOk="0">
                  <a:moveTo>
                    <a:pt x="20983" y="1662"/>
                  </a:moveTo>
                  <a:cubicBezTo>
                    <a:pt x="20829" y="1246"/>
                    <a:pt x="20674" y="1038"/>
                    <a:pt x="20520" y="831"/>
                  </a:cubicBezTo>
                  <a:cubicBezTo>
                    <a:pt x="20134" y="208"/>
                    <a:pt x="19749" y="0"/>
                    <a:pt x="19363" y="0"/>
                  </a:cubicBezTo>
                  <a:cubicBezTo>
                    <a:pt x="18977" y="0"/>
                    <a:pt x="18591" y="208"/>
                    <a:pt x="18206" y="831"/>
                  </a:cubicBezTo>
                  <a:cubicBezTo>
                    <a:pt x="18051" y="1038"/>
                    <a:pt x="17897" y="1246"/>
                    <a:pt x="17743" y="1662"/>
                  </a:cubicBezTo>
                  <a:cubicBezTo>
                    <a:pt x="17126" y="3323"/>
                    <a:pt x="16431" y="4777"/>
                    <a:pt x="15737" y="5815"/>
                  </a:cubicBezTo>
                  <a:cubicBezTo>
                    <a:pt x="14271" y="8308"/>
                    <a:pt x="12497" y="9346"/>
                    <a:pt x="10800" y="9346"/>
                  </a:cubicBezTo>
                  <a:cubicBezTo>
                    <a:pt x="9026" y="9346"/>
                    <a:pt x="7406" y="8308"/>
                    <a:pt x="5940" y="5815"/>
                  </a:cubicBezTo>
                  <a:cubicBezTo>
                    <a:pt x="5169" y="4777"/>
                    <a:pt x="4474" y="3323"/>
                    <a:pt x="3857" y="1662"/>
                  </a:cubicBezTo>
                  <a:cubicBezTo>
                    <a:pt x="3780" y="1454"/>
                    <a:pt x="3626" y="1038"/>
                    <a:pt x="3394" y="831"/>
                  </a:cubicBezTo>
                  <a:cubicBezTo>
                    <a:pt x="3086" y="208"/>
                    <a:pt x="2700" y="0"/>
                    <a:pt x="2314" y="0"/>
                  </a:cubicBezTo>
                  <a:cubicBezTo>
                    <a:pt x="1929" y="0"/>
                    <a:pt x="1466" y="415"/>
                    <a:pt x="1157" y="831"/>
                  </a:cubicBezTo>
                  <a:cubicBezTo>
                    <a:pt x="771" y="1454"/>
                    <a:pt x="463" y="2077"/>
                    <a:pt x="309" y="2908"/>
                  </a:cubicBezTo>
                  <a:cubicBezTo>
                    <a:pt x="77" y="3946"/>
                    <a:pt x="0" y="4985"/>
                    <a:pt x="0" y="6023"/>
                  </a:cubicBezTo>
                  <a:cubicBezTo>
                    <a:pt x="0" y="7062"/>
                    <a:pt x="154" y="8100"/>
                    <a:pt x="309" y="9138"/>
                  </a:cubicBezTo>
                  <a:cubicBezTo>
                    <a:pt x="463" y="9554"/>
                    <a:pt x="540" y="9969"/>
                    <a:pt x="694" y="10385"/>
                  </a:cubicBezTo>
                  <a:cubicBezTo>
                    <a:pt x="1543" y="12669"/>
                    <a:pt x="2546" y="14746"/>
                    <a:pt x="3626" y="16408"/>
                  </a:cubicBezTo>
                  <a:cubicBezTo>
                    <a:pt x="5863" y="19938"/>
                    <a:pt x="8254" y="21600"/>
                    <a:pt x="10800" y="21600"/>
                  </a:cubicBezTo>
                  <a:cubicBezTo>
                    <a:pt x="13269" y="21600"/>
                    <a:pt x="15814" y="19938"/>
                    <a:pt x="17974" y="16408"/>
                  </a:cubicBezTo>
                  <a:cubicBezTo>
                    <a:pt x="19054" y="14746"/>
                    <a:pt x="20057" y="12669"/>
                    <a:pt x="20983" y="10385"/>
                  </a:cubicBezTo>
                  <a:cubicBezTo>
                    <a:pt x="21137" y="9969"/>
                    <a:pt x="21214" y="9554"/>
                    <a:pt x="21291" y="9138"/>
                  </a:cubicBezTo>
                  <a:cubicBezTo>
                    <a:pt x="21523" y="8100"/>
                    <a:pt x="21600" y="7062"/>
                    <a:pt x="21600" y="6023"/>
                  </a:cubicBezTo>
                  <a:cubicBezTo>
                    <a:pt x="21600" y="4985"/>
                    <a:pt x="21523" y="3946"/>
                    <a:pt x="21291" y="2908"/>
                  </a:cubicBezTo>
                  <a:cubicBezTo>
                    <a:pt x="21214" y="2492"/>
                    <a:pt x="21137" y="2077"/>
                    <a:pt x="20983" y="1662"/>
                  </a:cubicBez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lnSpc>
                  <a:spcPct val="93000"/>
                </a:lnSpc>
                <a:defRPr>
                  <a:latin typeface="Arial"/>
                  <a:ea typeface="Arial"/>
                  <a:cs typeface="Arial"/>
                  <a:sym typeface="Arial"/>
                </a:defRPr>
              </a:pPr>
              <a:endParaRPr/>
            </a:p>
          </p:txBody>
        </p:sp>
      </p:grpSp>
      <p:sp>
        <p:nvSpPr>
          <p:cNvPr id="4" name="Metin kutusu 3">
            <a:extLst>
              <a:ext uri="{FF2B5EF4-FFF2-40B4-BE49-F238E27FC236}">
                <a16:creationId xmlns:a16="http://schemas.microsoft.com/office/drawing/2014/main" id="{E40E2097-2752-0341-5167-49905F64095E}"/>
              </a:ext>
            </a:extLst>
          </p:cNvPr>
          <p:cNvSpPr txBox="1"/>
          <p:nvPr/>
        </p:nvSpPr>
        <p:spPr>
          <a:xfrm>
            <a:off x="516624" y="3452568"/>
            <a:ext cx="5020891" cy="43704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tr-TR" sz="2600" b="1">
                <a:latin typeface="Lora" pitchFamily="2" charset="-94"/>
              </a:rPr>
              <a:t>SAHNE 1 –</a:t>
            </a:r>
          </a:p>
          <a:p>
            <a:r>
              <a:rPr lang="tr-TR" sz="2600" b="1">
                <a:latin typeface="Lora" pitchFamily="2" charset="-94"/>
              </a:rPr>
              <a:t>GARDIROP (0–5 sn)</a:t>
            </a:r>
          </a:p>
          <a:p>
            <a:r>
              <a:rPr lang="tr-TR" sz="2600"/>
              <a:t> </a:t>
            </a:r>
          </a:p>
          <a:p>
            <a:r>
              <a:rPr lang="tr-TR" sz="2600">
                <a:latin typeface="Montserrat" panose="00000500000000000000" pitchFamily="2" charset="-94"/>
              </a:rPr>
              <a:t>Kamera arkadan.</a:t>
            </a:r>
          </a:p>
          <a:p>
            <a:r>
              <a:rPr lang="tr-TR" sz="2600">
                <a:latin typeface="Montserrat" panose="00000500000000000000" pitchFamily="2" charset="-94"/>
              </a:rPr>
              <a:t>Kız gardırobunu açar, </a:t>
            </a:r>
          </a:p>
          <a:p>
            <a:r>
              <a:rPr lang="tr-TR" sz="2600">
                <a:latin typeface="Montserrat" panose="00000500000000000000" pitchFamily="2" charset="-94"/>
              </a:rPr>
              <a:t>askıları yana iter, </a:t>
            </a:r>
          </a:p>
          <a:p>
            <a:r>
              <a:rPr lang="tr-TR" sz="2600">
                <a:latin typeface="Montserrat" panose="00000500000000000000" pitchFamily="2" charset="-94"/>
              </a:rPr>
              <a:t>kıyafetlere bakar.</a:t>
            </a:r>
          </a:p>
          <a:p>
            <a:r>
              <a:rPr lang="tr-TR" sz="2600">
                <a:latin typeface="Montserrat" panose="00000500000000000000" pitchFamily="2" charset="-94"/>
              </a:rPr>
              <a:t>Yüz kadrajda yok.</a:t>
            </a:r>
          </a:p>
          <a:p>
            <a:r>
              <a:rPr lang="tr-TR" sz="2600">
                <a:latin typeface="Montserrat" panose="00000500000000000000" pitchFamily="2" charset="-94"/>
              </a:rPr>
              <a:t>Kısa duraksama.</a:t>
            </a:r>
          </a:p>
          <a:p>
            <a:r>
              <a:rPr lang="tr-TR" sz="2600">
                <a:latin typeface="Montserrat" panose="00000500000000000000" pitchFamily="2" charset="-94"/>
              </a:rPr>
              <a:t>Dolabın kapağını kapatır.</a:t>
            </a:r>
          </a:p>
          <a:p>
            <a:endParaRPr lang="tr-TR"/>
          </a:p>
        </p:txBody>
      </p:sp>
      <p:sp>
        <p:nvSpPr>
          <p:cNvPr id="8" name="Metin kutusu 7">
            <a:extLst>
              <a:ext uri="{FF2B5EF4-FFF2-40B4-BE49-F238E27FC236}">
                <a16:creationId xmlns:a16="http://schemas.microsoft.com/office/drawing/2014/main" id="{3BB8417B-B3F0-C9F0-897C-60467624F27D}"/>
              </a:ext>
            </a:extLst>
          </p:cNvPr>
          <p:cNvSpPr txBox="1"/>
          <p:nvPr/>
        </p:nvSpPr>
        <p:spPr>
          <a:xfrm>
            <a:off x="7463164" y="3317883"/>
            <a:ext cx="5715212" cy="57861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tr-TR" sz="2600" b="1">
                <a:latin typeface="Lora" pitchFamily="2" charset="-94"/>
              </a:rPr>
              <a:t>SAHNE 2—</a:t>
            </a:r>
          </a:p>
          <a:p>
            <a:r>
              <a:rPr lang="tr-TR" sz="2600" b="1">
                <a:latin typeface="Lora" pitchFamily="2" charset="-94"/>
              </a:rPr>
              <a:t>İÇ- ODA GÜNDÜZ(5–10 sn)</a:t>
            </a:r>
          </a:p>
          <a:p>
            <a:endParaRPr lang="tr-TR" sz="2600" b="1">
              <a:latin typeface="Montserrat" panose="00000500000000000000" pitchFamily="2" charset="-94"/>
            </a:endParaRPr>
          </a:p>
          <a:p>
            <a:pPr>
              <a:lnSpc>
                <a:spcPts val="3600"/>
              </a:lnSpc>
              <a:buNone/>
            </a:pPr>
            <a:r>
              <a:rPr lang="tr-TR" sz="2600" b="0" i="0">
                <a:effectLst/>
                <a:latin typeface="Montserrat" panose="00000500000000000000" pitchFamily="2" charset="-94"/>
              </a:rPr>
              <a:t>Odanın zemini kıyafetlerle doludur.</a:t>
            </a:r>
            <a:endParaRPr lang="tr-TR" sz="2600">
              <a:effectLst/>
              <a:latin typeface="Montserrat" panose="00000500000000000000" pitchFamily="2" charset="-94"/>
            </a:endParaRPr>
          </a:p>
          <a:p>
            <a:pPr>
              <a:lnSpc>
                <a:spcPts val="3600"/>
              </a:lnSpc>
              <a:buNone/>
            </a:pPr>
            <a:r>
              <a:rPr lang="tr-TR" sz="2600" b="0" i="0">
                <a:effectLst/>
                <a:latin typeface="Montserrat" panose="00000500000000000000" pitchFamily="2" charset="-94"/>
              </a:rPr>
              <a:t>Kadın yerdeki kıyafetlerin arasına çömelir.</a:t>
            </a:r>
            <a:endParaRPr lang="tr-TR" sz="2600">
              <a:effectLst/>
              <a:latin typeface="Montserrat" panose="00000500000000000000" pitchFamily="2" charset="-94"/>
            </a:endParaRPr>
          </a:p>
          <a:p>
            <a:pPr>
              <a:lnSpc>
                <a:spcPts val="3600"/>
              </a:lnSpc>
              <a:buNone/>
            </a:pPr>
            <a:r>
              <a:rPr lang="tr-TR" sz="2600" b="0" i="0">
                <a:effectLst/>
                <a:latin typeface="Montserrat" panose="00000500000000000000" pitchFamily="2" charset="-94"/>
              </a:rPr>
              <a:t>Bir parçayı alır, bakar, tekrar            </a:t>
            </a:r>
          </a:p>
          <a:p>
            <a:pPr>
              <a:lnSpc>
                <a:spcPts val="3600"/>
              </a:lnSpc>
              <a:buNone/>
            </a:pPr>
            <a:r>
              <a:rPr lang="tr-TR" sz="2600" b="0" i="0">
                <a:effectLst/>
                <a:latin typeface="Montserrat" panose="00000500000000000000" pitchFamily="2" charset="-94"/>
              </a:rPr>
              <a:t>yere bırakır.</a:t>
            </a:r>
            <a:endParaRPr lang="tr-TR" sz="2600">
              <a:effectLst/>
              <a:latin typeface="Montserrat" panose="00000500000000000000" pitchFamily="2" charset="-94"/>
            </a:endParaRPr>
          </a:p>
          <a:p>
            <a:pPr>
              <a:lnSpc>
                <a:spcPts val="3600"/>
              </a:lnSpc>
              <a:buNone/>
            </a:pPr>
            <a:r>
              <a:rPr lang="tr-TR" sz="2600" b="0" i="0">
                <a:effectLst/>
                <a:latin typeface="Montserrat" panose="00000500000000000000" pitchFamily="2" charset="-94"/>
              </a:rPr>
              <a:t>Aradığı kombini hala </a:t>
            </a:r>
          </a:p>
          <a:p>
            <a:pPr>
              <a:lnSpc>
                <a:spcPts val="3600"/>
              </a:lnSpc>
              <a:buNone/>
            </a:pPr>
            <a:r>
              <a:rPr lang="tr-TR" sz="2600">
                <a:latin typeface="Montserrat" panose="00000500000000000000" pitchFamily="2" charset="-94"/>
              </a:rPr>
              <a:t> </a:t>
            </a:r>
            <a:r>
              <a:rPr lang="tr-TR" sz="2600" b="0" i="0">
                <a:effectLst/>
                <a:latin typeface="Montserrat" panose="00000500000000000000" pitchFamily="2" charset="-94"/>
              </a:rPr>
              <a:t>bulamaz</a:t>
            </a:r>
            <a:endParaRPr lang="tr-TR" sz="2600">
              <a:effectLst/>
              <a:latin typeface="Montserrat" panose="00000500000000000000" pitchFamily="2" charset="-94"/>
            </a:endParaRPr>
          </a:p>
          <a:p>
            <a:endParaRPr lang="tr-TR" sz="2600" b="1">
              <a:latin typeface="Lora" pitchFamily="2" charset="-94"/>
            </a:endParaRPr>
          </a:p>
          <a:p>
            <a:endParaRPr lang="tr-TR" sz="2600"/>
          </a:p>
        </p:txBody>
      </p:sp>
      <p:sp>
        <p:nvSpPr>
          <p:cNvPr id="10" name="Metin kutusu 9">
            <a:extLst>
              <a:ext uri="{FF2B5EF4-FFF2-40B4-BE49-F238E27FC236}">
                <a16:creationId xmlns:a16="http://schemas.microsoft.com/office/drawing/2014/main" id="{5DEB9B9F-1219-232C-0D31-31C8416ECF51}"/>
              </a:ext>
            </a:extLst>
          </p:cNvPr>
          <p:cNvSpPr txBox="1"/>
          <p:nvPr/>
        </p:nvSpPr>
        <p:spPr>
          <a:xfrm>
            <a:off x="15209286" y="3205656"/>
            <a:ext cx="4919305" cy="58477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tr-TR" sz="2600" b="1">
                <a:latin typeface="Lora" pitchFamily="2" charset="-94"/>
              </a:rPr>
              <a:t>SAHNE 3 —</a:t>
            </a:r>
            <a:r>
              <a:rPr lang="tr-TR" sz="2600"/>
              <a:t> </a:t>
            </a:r>
          </a:p>
          <a:p>
            <a:r>
              <a:rPr lang="tr-TR" sz="2600" b="1">
                <a:latin typeface="Lora" pitchFamily="2" charset="-94"/>
              </a:rPr>
              <a:t>TABLET DETAY(10–13 sn)</a:t>
            </a:r>
          </a:p>
          <a:p>
            <a:endParaRPr lang="tr-TR" sz="2600">
              <a:latin typeface="Montserrat" panose="00000500000000000000" pitchFamily="2" charset="-94"/>
            </a:endParaRPr>
          </a:p>
          <a:p>
            <a:pPr>
              <a:lnSpc>
                <a:spcPts val="2625"/>
              </a:lnSpc>
              <a:buNone/>
            </a:pPr>
            <a:r>
              <a:rPr lang="tr-TR" sz="2600">
                <a:latin typeface="Montserrat" panose="00000500000000000000" pitchFamily="2" charset="-94"/>
              </a:rPr>
              <a:t>K</a:t>
            </a:r>
            <a:r>
              <a:rPr lang="tr-TR" sz="2600" b="0" i="0">
                <a:effectLst/>
                <a:latin typeface="Montserrat" panose="00000500000000000000" pitchFamily="2" charset="-94"/>
              </a:rPr>
              <a:t>adın koltukta oturur.</a:t>
            </a:r>
            <a:endParaRPr lang="tr-TR" sz="2600">
              <a:effectLst/>
              <a:latin typeface="Montserrat" panose="00000500000000000000" pitchFamily="2" charset="-94"/>
            </a:endParaRPr>
          </a:p>
          <a:p>
            <a:pPr>
              <a:lnSpc>
                <a:spcPts val="2625"/>
              </a:lnSpc>
              <a:buNone/>
            </a:pPr>
            <a:r>
              <a:rPr lang="tr-TR" sz="2600" b="0" i="0">
                <a:effectLst/>
                <a:latin typeface="Montserrat" panose="00000500000000000000" pitchFamily="2" charset="-94"/>
              </a:rPr>
              <a:t>Tabletini alır.</a:t>
            </a:r>
            <a:endParaRPr lang="tr-TR" sz="2600">
              <a:effectLst/>
              <a:latin typeface="Montserrat" panose="00000500000000000000" pitchFamily="2" charset="-94"/>
            </a:endParaRPr>
          </a:p>
          <a:p>
            <a:pPr>
              <a:lnSpc>
                <a:spcPts val="2625"/>
              </a:lnSpc>
              <a:buNone/>
            </a:pPr>
            <a:r>
              <a:rPr lang="tr-TR" sz="2600" b="0" i="0">
                <a:effectLst/>
                <a:latin typeface="Montserrat" panose="00000500000000000000" pitchFamily="2" charset="-94"/>
              </a:rPr>
              <a:t>Tablet ekranında </a:t>
            </a:r>
            <a:r>
              <a:rPr lang="tr-TR" sz="2600" b="0" i="0" err="1">
                <a:effectLst/>
                <a:latin typeface="Montserrat" panose="00000500000000000000" pitchFamily="2" charset="-94"/>
              </a:rPr>
              <a:t>Bi</a:t>
            </a:r>
            <a:r>
              <a:rPr lang="tr-TR" sz="2600" b="0" i="0">
                <a:effectLst/>
                <a:latin typeface="Montserrat" panose="00000500000000000000" pitchFamily="2" charset="-94"/>
              </a:rPr>
              <a:t> Kutu Kombinin web sitesi.</a:t>
            </a:r>
            <a:endParaRPr lang="tr-TR" sz="2600">
              <a:effectLst/>
              <a:latin typeface="Montserrat" panose="00000500000000000000" pitchFamily="2" charset="-94"/>
            </a:endParaRPr>
          </a:p>
          <a:p>
            <a:pPr>
              <a:lnSpc>
                <a:spcPts val="2625"/>
              </a:lnSpc>
              <a:buNone/>
            </a:pPr>
            <a:r>
              <a:rPr lang="tr-TR" sz="2600" b="0" i="0">
                <a:effectLst/>
                <a:latin typeface="Montserrat" panose="00000500000000000000" pitchFamily="2" charset="-94"/>
              </a:rPr>
              <a:t>Form sorularını doldurur hızlı bir gösterimle:</a:t>
            </a:r>
            <a:endParaRPr lang="tr-TR" sz="2600">
              <a:effectLst/>
              <a:latin typeface="Montserrat" panose="00000500000000000000" pitchFamily="2" charset="-94"/>
            </a:endParaRPr>
          </a:p>
          <a:p>
            <a:pPr>
              <a:buFont typeface="Arial" panose="020B0604020202020204" pitchFamily="34" charset="0"/>
              <a:buChar char="•"/>
            </a:pPr>
            <a:r>
              <a:rPr lang="tr-TR" sz="2600" b="0" i="0">
                <a:effectLst/>
                <a:latin typeface="Montserrat" panose="00000500000000000000" pitchFamily="2" charset="-94"/>
              </a:rPr>
              <a:t>Renk seçimi</a:t>
            </a:r>
            <a:endParaRPr lang="tr-TR" sz="2600">
              <a:latin typeface="Montserrat" panose="00000500000000000000" pitchFamily="2" charset="-94"/>
            </a:endParaRPr>
          </a:p>
          <a:p>
            <a:pPr>
              <a:buFont typeface="Arial" panose="020B0604020202020204" pitchFamily="34" charset="0"/>
              <a:buChar char="•"/>
            </a:pPr>
            <a:r>
              <a:rPr lang="tr-TR" sz="2600" b="0" i="0">
                <a:effectLst/>
                <a:latin typeface="Montserrat" panose="00000500000000000000" pitchFamily="2" charset="-94"/>
              </a:rPr>
              <a:t>Stil ikonları</a:t>
            </a:r>
            <a:endParaRPr lang="tr-TR" sz="2600">
              <a:latin typeface="Montserrat" panose="00000500000000000000" pitchFamily="2" charset="-94"/>
            </a:endParaRPr>
          </a:p>
          <a:p>
            <a:pPr>
              <a:buFont typeface="Arial" panose="020B0604020202020204" pitchFamily="34" charset="0"/>
              <a:buChar char="•"/>
            </a:pPr>
            <a:r>
              <a:rPr lang="tr-TR" sz="2600" b="0" i="0">
                <a:effectLst/>
                <a:latin typeface="Montserrat" panose="00000500000000000000" pitchFamily="2" charset="-94"/>
              </a:rPr>
              <a:t>Beden girişi</a:t>
            </a:r>
            <a:endParaRPr lang="tr-TR" sz="2600">
              <a:latin typeface="Montserrat" panose="00000500000000000000" pitchFamily="2" charset="-94"/>
            </a:endParaRPr>
          </a:p>
          <a:p>
            <a:pPr>
              <a:buFont typeface="Arial" panose="020B0604020202020204" pitchFamily="34" charset="0"/>
              <a:buChar char="•"/>
            </a:pPr>
            <a:r>
              <a:rPr lang="tr-TR" sz="2600" b="0" i="0">
                <a:effectLst/>
                <a:latin typeface="Montserrat" panose="00000500000000000000" pitchFamily="2" charset="-94"/>
              </a:rPr>
              <a:t>Parmak “Sipariş Ver” butonuna dokunur.</a:t>
            </a:r>
            <a:endParaRPr lang="tr-TR" sz="2600">
              <a:latin typeface="Montserrat" panose="00000500000000000000" pitchFamily="2" charset="-94"/>
            </a:endParaRPr>
          </a:p>
          <a:p>
            <a:endParaRPr lang="tr-TR" sz="2600">
              <a:latin typeface="Montserrat" panose="00000500000000000000" pitchFamily="2" charset="-94"/>
            </a:endParaRPr>
          </a:p>
        </p:txBody>
      </p:sp>
      <p:sp>
        <p:nvSpPr>
          <p:cNvPr id="11" name="Google Shape;1040;p46">
            <a:extLst>
              <a:ext uri="{FF2B5EF4-FFF2-40B4-BE49-F238E27FC236}">
                <a16:creationId xmlns:a16="http://schemas.microsoft.com/office/drawing/2014/main" id="{3B616168-E3B7-E9C4-63A3-60D395153CF6}"/>
              </a:ext>
            </a:extLst>
          </p:cNvPr>
          <p:cNvSpPr/>
          <p:nvPr/>
        </p:nvSpPr>
        <p:spPr>
          <a:xfrm rot="17755407">
            <a:off x="4589774" y="2478182"/>
            <a:ext cx="1066766" cy="11238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180"/>
                  <a:pt x="21600" y="20503"/>
                </a:cubicBezTo>
                <a:cubicBezTo>
                  <a:pt x="21600" y="20869"/>
                  <a:pt x="21590" y="21235"/>
                  <a:pt x="21569" y="21600"/>
                </a:cubicBezTo>
              </a:path>
            </a:pathLst>
          </a:custGeom>
          <a:ln w="38100">
            <a:solidFill>
              <a:srgbClr val="B73408"/>
            </a:solidFill>
            <a:tailEnd type="triangle"/>
          </a:ln>
        </p:spPr>
        <p:txBody>
          <a:bodyPr lIns="45719" rIns="45719" anchor="ctr"/>
          <a:lstStyle/>
          <a:p>
            <a:endParaRPr/>
          </a:p>
        </p:txBody>
      </p:sp>
      <p:pic>
        <p:nvPicPr>
          <p:cNvPr id="12" name="Resim 11">
            <a:extLst>
              <a:ext uri="{FF2B5EF4-FFF2-40B4-BE49-F238E27FC236}">
                <a16:creationId xmlns:a16="http://schemas.microsoft.com/office/drawing/2014/main" id="{ADBE88EF-E64F-262F-6739-6203C4EBEC70}"/>
              </a:ext>
            </a:extLst>
          </p:cNvPr>
          <p:cNvPicPr>
            <a:picLocks noChangeAspect="1"/>
          </p:cNvPicPr>
          <p:nvPr/>
        </p:nvPicPr>
        <p:blipFill>
          <a:blip r:embed="rId2"/>
          <a:stretch>
            <a:fillRect/>
          </a:stretch>
        </p:blipFill>
        <p:spPr>
          <a:xfrm>
            <a:off x="12730546" y="2751866"/>
            <a:ext cx="1615580" cy="634039"/>
          </a:xfrm>
          <a:prstGeom prst="rect">
            <a:avLst/>
          </a:prstGeom>
        </p:spPr>
      </p:pic>
      <p:sp>
        <p:nvSpPr>
          <p:cNvPr id="2" name="Metin kutusu 1">
            <a:extLst>
              <a:ext uri="{FF2B5EF4-FFF2-40B4-BE49-F238E27FC236}">
                <a16:creationId xmlns:a16="http://schemas.microsoft.com/office/drawing/2014/main" id="{76E09EBE-C97E-3184-F28C-6EEE0943AE9B}"/>
              </a:ext>
            </a:extLst>
          </p:cNvPr>
          <p:cNvSpPr txBox="1"/>
          <p:nvPr/>
        </p:nvSpPr>
        <p:spPr>
          <a:xfrm>
            <a:off x="19507200" y="10818793"/>
            <a:ext cx="59689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tr-TR" sz="1800" b="0" i="0" u="none" strike="noStrike" cap="none" spc="0" normalizeH="0" baseline="0" dirty="0">
                <a:ln>
                  <a:noFill/>
                </a:ln>
                <a:solidFill>
                  <a:srgbClr val="000000"/>
                </a:solidFill>
                <a:effectLst/>
                <a:uFillTx/>
                <a:latin typeface="Montserrat" panose="00000500000000000000" pitchFamily="2" charset="-94"/>
                <a:sym typeface="Calibri"/>
              </a:rPr>
              <a:t>2</a:t>
            </a:r>
            <a:r>
              <a:rPr lang="tr-TR" dirty="0">
                <a:latin typeface="Montserrat" panose="00000500000000000000" pitchFamily="2" charset="-94"/>
              </a:rPr>
              <a:t>1</a:t>
            </a:r>
            <a:endParaRPr kumimoji="0" lang="tr-TR" sz="1800" b="0" i="0" u="none" strike="noStrike" cap="none" spc="0" normalizeH="0" baseline="0" dirty="0">
              <a:ln>
                <a:noFill/>
              </a:ln>
              <a:solidFill>
                <a:srgbClr val="000000"/>
              </a:solidFill>
              <a:effectLst/>
              <a:uFillTx/>
              <a:latin typeface="Montserrat" panose="00000500000000000000" pitchFamily="2" charset="-94"/>
              <a:sym typeface="Calibri"/>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Google Shape;1041;p46"/>
          <p:cNvSpPr/>
          <p:nvPr/>
        </p:nvSpPr>
        <p:spPr>
          <a:xfrm rot="1638310" flipH="1">
            <a:off x="4481400" y="2567292"/>
            <a:ext cx="1066766" cy="11238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180"/>
                  <a:pt x="21600" y="20503"/>
                </a:cubicBezTo>
                <a:cubicBezTo>
                  <a:pt x="21600" y="20869"/>
                  <a:pt x="21590" y="21235"/>
                  <a:pt x="21569" y="21600"/>
                </a:cubicBezTo>
              </a:path>
            </a:pathLst>
          </a:custGeom>
          <a:ln w="38100">
            <a:solidFill>
              <a:srgbClr val="B73408"/>
            </a:solidFill>
            <a:headEnd type="triangle"/>
          </a:ln>
        </p:spPr>
        <p:txBody>
          <a:bodyPr lIns="45719" rIns="45719" anchor="ctr"/>
          <a:lstStyle/>
          <a:p>
            <a:endParaRPr/>
          </a:p>
        </p:txBody>
      </p:sp>
      <p:sp>
        <p:nvSpPr>
          <p:cNvPr id="667" name="Google Shape;1042;p46"/>
          <p:cNvSpPr/>
          <p:nvPr/>
        </p:nvSpPr>
        <p:spPr>
          <a:xfrm rot="18219366">
            <a:off x="11310802" y="2503178"/>
            <a:ext cx="1269940" cy="11238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180"/>
                  <a:pt x="21600" y="20503"/>
                </a:cubicBezTo>
                <a:cubicBezTo>
                  <a:pt x="21600" y="20869"/>
                  <a:pt x="21590" y="21235"/>
                  <a:pt x="21569" y="21600"/>
                </a:cubicBezTo>
              </a:path>
            </a:pathLst>
          </a:custGeom>
          <a:ln w="38100">
            <a:solidFill>
              <a:srgbClr val="B73408"/>
            </a:solidFill>
            <a:tailEnd type="triangle"/>
          </a:ln>
        </p:spPr>
        <p:txBody>
          <a:bodyPr lIns="45719" rIns="45719" anchor="ctr"/>
          <a:lstStyle/>
          <a:p>
            <a:endParaRPr/>
          </a:p>
        </p:txBody>
      </p:sp>
      <p:sp>
        <p:nvSpPr>
          <p:cNvPr id="669" name="TextBox 13"/>
          <p:cNvSpPr txBox="1"/>
          <p:nvPr/>
        </p:nvSpPr>
        <p:spPr>
          <a:xfrm>
            <a:off x="8884913" y="6092214"/>
            <a:ext cx="2270809" cy="1620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90000"/>
              </a:lnSpc>
              <a:defRPr sz="3600" b="1">
                <a:solidFill>
                  <a:schemeClr val="accent3">
                    <a:lumOff val="44000"/>
                  </a:schemeClr>
                </a:solidFill>
                <a:latin typeface="Roboto"/>
                <a:ea typeface="Roboto"/>
                <a:cs typeface="Roboto"/>
                <a:sym typeface="Roboto"/>
              </a:defRPr>
            </a:pPr>
            <a:r>
              <a:t>OUR </a:t>
            </a:r>
          </a:p>
          <a:p>
            <a:pPr algn="ctr">
              <a:lnSpc>
                <a:spcPct val="90000"/>
              </a:lnSpc>
              <a:defRPr sz="3600" b="1">
                <a:solidFill>
                  <a:schemeClr val="accent3">
                    <a:lumOff val="44000"/>
                  </a:schemeClr>
                </a:solidFill>
                <a:latin typeface="Roboto"/>
                <a:ea typeface="Roboto"/>
                <a:cs typeface="Roboto"/>
                <a:sym typeface="Roboto"/>
              </a:defRPr>
            </a:pPr>
            <a:r>
              <a:t>SERVICES</a:t>
            </a:r>
          </a:p>
        </p:txBody>
      </p:sp>
      <p:grpSp>
        <p:nvGrpSpPr>
          <p:cNvPr id="682" name="Google Shape;1420;p55"/>
          <p:cNvGrpSpPr/>
          <p:nvPr/>
        </p:nvGrpSpPr>
        <p:grpSpPr>
          <a:xfrm>
            <a:off x="9576341" y="3697616"/>
            <a:ext cx="885391" cy="778054"/>
            <a:chOff x="0" y="0"/>
            <a:chExt cx="885389" cy="778053"/>
          </a:xfrm>
        </p:grpSpPr>
        <p:sp>
          <p:nvSpPr>
            <p:cNvPr id="678" name="Google Shape;1421;p55"/>
            <p:cNvSpPr/>
            <p:nvPr/>
          </p:nvSpPr>
          <p:spPr>
            <a:xfrm>
              <a:off x="781683" y="311267"/>
              <a:ext cx="103604" cy="51871"/>
            </a:xfrm>
            <a:custGeom>
              <a:avLst/>
              <a:gdLst/>
              <a:ahLst/>
              <a:cxnLst>
                <a:cxn ang="0">
                  <a:pos x="wd2" y="hd2"/>
                </a:cxn>
                <a:cxn ang="5400000">
                  <a:pos x="wd2" y="hd2"/>
                </a:cxn>
                <a:cxn ang="10800000">
                  <a:pos x="wd2" y="hd2"/>
                </a:cxn>
                <a:cxn ang="16200000">
                  <a:pos x="wd2" y="hd2"/>
                </a:cxn>
              </a:cxnLst>
              <a:rect l="0" t="0" r="r" b="b"/>
              <a:pathLst>
                <a:path w="21600" h="21600" extrusionOk="0">
                  <a:moveTo>
                    <a:pt x="5393" y="0"/>
                  </a:moveTo>
                  <a:cubicBezTo>
                    <a:pt x="2395" y="0"/>
                    <a:pt x="0" y="4783"/>
                    <a:pt x="0" y="10771"/>
                  </a:cubicBezTo>
                  <a:cubicBezTo>
                    <a:pt x="0" y="16760"/>
                    <a:pt x="2395" y="21600"/>
                    <a:pt x="5393" y="21600"/>
                  </a:cubicBezTo>
                  <a:lnTo>
                    <a:pt x="16207" y="21600"/>
                  </a:lnTo>
                  <a:cubicBezTo>
                    <a:pt x="19205" y="21600"/>
                    <a:pt x="21600" y="16760"/>
                    <a:pt x="21600" y="10771"/>
                  </a:cubicBezTo>
                  <a:cubicBezTo>
                    <a:pt x="21600" y="4783"/>
                    <a:pt x="19205" y="0"/>
                    <a:pt x="16207"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679" name="Google Shape;1422;p55"/>
            <p:cNvSpPr/>
            <p:nvPr/>
          </p:nvSpPr>
          <p:spPr>
            <a:xfrm>
              <a:off x="781545" y="155518"/>
              <a:ext cx="103845" cy="103834"/>
            </a:xfrm>
            <a:custGeom>
              <a:avLst/>
              <a:gdLst/>
              <a:ahLst/>
              <a:cxnLst>
                <a:cxn ang="0">
                  <a:pos x="wd2" y="hd2"/>
                </a:cxn>
                <a:cxn ang="5400000">
                  <a:pos x="wd2" y="hd2"/>
                </a:cxn>
                <a:cxn ang="10800000">
                  <a:pos x="wd2" y="hd2"/>
                </a:cxn>
                <a:cxn ang="16200000">
                  <a:pos x="wd2" y="hd2"/>
                </a:cxn>
              </a:cxnLst>
              <a:rect l="0" t="0" r="r" b="b"/>
              <a:pathLst>
                <a:path w="20600" h="21600" extrusionOk="0">
                  <a:moveTo>
                    <a:pt x="15448" y="0"/>
                  </a:moveTo>
                  <a:cubicBezTo>
                    <a:pt x="14127" y="0"/>
                    <a:pt x="12814" y="526"/>
                    <a:pt x="11803" y="1577"/>
                  </a:cubicBezTo>
                  <a:lnTo>
                    <a:pt x="1504" y="12367"/>
                  </a:lnTo>
                  <a:cubicBezTo>
                    <a:pt x="-501" y="14499"/>
                    <a:pt x="-501" y="17892"/>
                    <a:pt x="1504" y="20023"/>
                  </a:cubicBezTo>
                  <a:cubicBezTo>
                    <a:pt x="2525" y="21074"/>
                    <a:pt x="3837" y="21600"/>
                    <a:pt x="5159" y="21600"/>
                  </a:cubicBezTo>
                  <a:cubicBezTo>
                    <a:pt x="6471" y="21600"/>
                    <a:pt x="7793" y="21074"/>
                    <a:pt x="8804" y="20023"/>
                  </a:cubicBezTo>
                  <a:lnTo>
                    <a:pt x="19103" y="9233"/>
                  </a:lnTo>
                  <a:cubicBezTo>
                    <a:pt x="21099" y="7101"/>
                    <a:pt x="21099" y="3708"/>
                    <a:pt x="19103" y="1577"/>
                  </a:cubicBezTo>
                  <a:cubicBezTo>
                    <a:pt x="18082" y="526"/>
                    <a:pt x="16770" y="0"/>
                    <a:pt x="15448"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680" name="Google Shape;1423;p55"/>
            <p:cNvSpPr/>
            <p:nvPr/>
          </p:nvSpPr>
          <p:spPr>
            <a:xfrm>
              <a:off x="781545" y="414915"/>
              <a:ext cx="103845" cy="103834"/>
            </a:xfrm>
            <a:custGeom>
              <a:avLst/>
              <a:gdLst/>
              <a:ahLst/>
              <a:cxnLst>
                <a:cxn ang="0">
                  <a:pos x="wd2" y="hd2"/>
                </a:cxn>
                <a:cxn ang="5400000">
                  <a:pos x="wd2" y="hd2"/>
                </a:cxn>
                <a:cxn ang="10800000">
                  <a:pos x="wd2" y="hd2"/>
                </a:cxn>
                <a:cxn ang="16200000">
                  <a:pos x="wd2" y="hd2"/>
                </a:cxn>
              </a:cxnLst>
              <a:rect l="0" t="0" r="r" b="b"/>
              <a:pathLst>
                <a:path w="20600" h="21600" extrusionOk="0">
                  <a:moveTo>
                    <a:pt x="5159" y="0"/>
                  </a:moveTo>
                  <a:cubicBezTo>
                    <a:pt x="3837" y="0"/>
                    <a:pt x="2525" y="526"/>
                    <a:pt x="1504" y="1577"/>
                  </a:cubicBezTo>
                  <a:cubicBezTo>
                    <a:pt x="-501" y="3708"/>
                    <a:pt x="-501" y="7101"/>
                    <a:pt x="1504" y="9233"/>
                  </a:cubicBezTo>
                  <a:lnTo>
                    <a:pt x="11803" y="20023"/>
                  </a:lnTo>
                  <a:cubicBezTo>
                    <a:pt x="12814" y="21074"/>
                    <a:pt x="14127" y="21600"/>
                    <a:pt x="15448" y="21600"/>
                  </a:cubicBezTo>
                  <a:cubicBezTo>
                    <a:pt x="16770" y="21600"/>
                    <a:pt x="18082" y="21074"/>
                    <a:pt x="19103" y="20023"/>
                  </a:cubicBezTo>
                  <a:cubicBezTo>
                    <a:pt x="21099" y="17892"/>
                    <a:pt x="21099" y="14499"/>
                    <a:pt x="19103" y="12367"/>
                  </a:cubicBezTo>
                  <a:lnTo>
                    <a:pt x="8804" y="1577"/>
                  </a:lnTo>
                  <a:cubicBezTo>
                    <a:pt x="7793" y="526"/>
                    <a:pt x="6471" y="0"/>
                    <a:pt x="5159"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681" name="Google Shape;1424;p55"/>
            <p:cNvSpPr/>
            <p:nvPr/>
          </p:nvSpPr>
          <p:spPr>
            <a:xfrm>
              <a:off x="0" y="0"/>
              <a:ext cx="727976" cy="778054"/>
            </a:xfrm>
            <a:custGeom>
              <a:avLst/>
              <a:gdLst/>
              <a:ahLst/>
              <a:cxnLst>
                <a:cxn ang="0">
                  <a:pos x="wd2" y="hd2"/>
                </a:cxn>
                <a:cxn ang="5400000">
                  <a:pos x="wd2" y="hd2"/>
                </a:cxn>
                <a:cxn ang="10800000">
                  <a:pos x="wd2" y="hd2"/>
                </a:cxn>
                <a:cxn ang="16200000">
                  <a:pos x="wd2" y="hd2"/>
                </a:cxn>
              </a:cxnLst>
              <a:rect l="0" t="0" r="r" b="b"/>
              <a:pathLst>
                <a:path w="21600" h="21600" extrusionOk="0">
                  <a:moveTo>
                    <a:pt x="9286" y="5761"/>
                  </a:moveTo>
                  <a:lnTo>
                    <a:pt x="9286" y="12963"/>
                  </a:lnTo>
                  <a:lnTo>
                    <a:pt x="7746" y="12963"/>
                  </a:lnTo>
                  <a:lnTo>
                    <a:pt x="7746" y="5761"/>
                  </a:lnTo>
                  <a:close/>
                  <a:moveTo>
                    <a:pt x="19293" y="1440"/>
                  </a:moveTo>
                  <a:cubicBezTo>
                    <a:pt x="19716" y="1440"/>
                    <a:pt x="20061" y="1759"/>
                    <a:pt x="20061" y="2158"/>
                  </a:cubicBezTo>
                  <a:lnTo>
                    <a:pt x="20061" y="16561"/>
                  </a:lnTo>
                  <a:cubicBezTo>
                    <a:pt x="20061" y="16960"/>
                    <a:pt x="19716" y="17283"/>
                    <a:pt x="19293" y="17283"/>
                  </a:cubicBezTo>
                  <a:lnTo>
                    <a:pt x="18522" y="17283"/>
                  </a:lnTo>
                  <a:lnTo>
                    <a:pt x="18522" y="1440"/>
                  </a:lnTo>
                  <a:close/>
                  <a:moveTo>
                    <a:pt x="17746" y="0"/>
                  </a:moveTo>
                  <a:cubicBezTo>
                    <a:pt x="17738" y="0"/>
                    <a:pt x="17730" y="4"/>
                    <a:pt x="17722" y="4"/>
                  </a:cubicBezTo>
                  <a:cubicBezTo>
                    <a:pt x="17711" y="4"/>
                    <a:pt x="17701" y="4"/>
                    <a:pt x="17692" y="4"/>
                  </a:cubicBezTo>
                  <a:cubicBezTo>
                    <a:pt x="17684" y="4"/>
                    <a:pt x="17677" y="4"/>
                    <a:pt x="17669" y="4"/>
                  </a:cubicBezTo>
                  <a:cubicBezTo>
                    <a:pt x="17445" y="4"/>
                    <a:pt x="17405" y="73"/>
                    <a:pt x="9844" y="4316"/>
                  </a:cubicBezTo>
                  <a:lnTo>
                    <a:pt x="5439" y="4316"/>
                  </a:lnTo>
                  <a:cubicBezTo>
                    <a:pt x="2467" y="4320"/>
                    <a:pt x="0" y="6579"/>
                    <a:pt x="0" y="9359"/>
                  </a:cubicBezTo>
                  <a:cubicBezTo>
                    <a:pt x="0" y="11890"/>
                    <a:pt x="2065" y="13977"/>
                    <a:pt x="4668" y="14330"/>
                  </a:cubicBezTo>
                  <a:lnTo>
                    <a:pt x="4668" y="19442"/>
                  </a:lnTo>
                  <a:cubicBezTo>
                    <a:pt x="4668" y="20636"/>
                    <a:pt x="5702" y="21600"/>
                    <a:pt x="6978" y="21600"/>
                  </a:cubicBezTo>
                  <a:cubicBezTo>
                    <a:pt x="8251" y="21600"/>
                    <a:pt x="9286" y="20636"/>
                    <a:pt x="9286" y="19442"/>
                  </a:cubicBezTo>
                  <a:lnTo>
                    <a:pt x="9286" y="14403"/>
                  </a:lnTo>
                  <a:lnTo>
                    <a:pt x="9844" y="14403"/>
                  </a:lnTo>
                  <a:cubicBezTo>
                    <a:pt x="17299" y="18586"/>
                    <a:pt x="17464" y="18724"/>
                    <a:pt x="17700" y="18724"/>
                  </a:cubicBezTo>
                  <a:cubicBezTo>
                    <a:pt x="17718" y="18724"/>
                    <a:pt x="17734" y="18724"/>
                    <a:pt x="17754" y="18724"/>
                  </a:cubicBezTo>
                  <a:lnTo>
                    <a:pt x="19293" y="18724"/>
                  </a:lnTo>
                  <a:cubicBezTo>
                    <a:pt x="20567" y="18720"/>
                    <a:pt x="21600" y="17756"/>
                    <a:pt x="21600" y="16561"/>
                  </a:cubicBezTo>
                  <a:lnTo>
                    <a:pt x="21600" y="2158"/>
                  </a:lnTo>
                  <a:cubicBezTo>
                    <a:pt x="21600" y="963"/>
                    <a:pt x="20567" y="0"/>
                    <a:pt x="19293"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grpSp>
      <p:grpSp>
        <p:nvGrpSpPr>
          <p:cNvPr id="690" name="Google Shape;1433;p55"/>
          <p:cNvGrpSpPr/>
          <p:nvPr/>
        </p:nvGrpSpPr>
        <p:grpSpPr>
          <a:xfrm>
            <a:off x="7190371" y="6172186"/>
            <a:ext cx="751405" cy="751335"/>
            <a:chOff x="0" y="0"/>
            <a:chExt cx="751403" cy="751333"/>
          </a:xfrm>
        </p:grpSpPr>
        <p:sp>
          <p:nvSpPr>
            <p:cNvPr id="683" name="Google Shape;1434;p55"/>
            <p:cNvSpPr/>
            <p:nvPr/>
          </p:nvSpPr>
          <p:spPr>
            <a:xfrm>
              <a:off x="146844" y="379877"/>
              <a:ext cx="224687" cy="224676"/>
            </a:xfrm>
            <a:custGeom>
              <a:avLst/>
              <a:gdLst/>
              <a:ahLst/>
              <a:cxnLst>
                <a:cxn ang="0">
                  <a:pos x="wd2" y="hd2"/>
                </a:cxn>
                <a:cxn ang="5400000">
                  <a:pos x="wd2" y="hd2"/>
                </a:cxn>
                <a:cxn ang="10800000">
                  <a:pos x="wd2" y="hd2"/>
                </a:cxn>
                <a:cxn ang="16200000">
                  <a:pos x="wd2" y="hd2"/>
                </a:cxn>
              </a:cxnLst>
              <a:rect l="0" t="0" r="r" b="b"/>
              <a:pathLst>
                <a:path w="21419" h="21600" extrusionOk="0">
                  <a:moveTo>
                    <a:pt x="3513" y="0"/>
                  </a:moveTo>
                  <a:lnTo>
                    <a:pt x="3491" y="45"/>
                  </a:lnTo>
                  <a:cubicBezTo>
                    <a:pt x="3491" y="34"/>
                    <a:pt x="3502" y="22"/>
                    <a:pt x="3502" y="11"/>
                  </a:cubicBezTo>
                  <a:lnTo>
                    <a:pt x="3457" y="101"/>
                  </a:lnTo>
                  <a:lnTo>
                    <a:pt x="220" y="6593"/>
                  </a:lnTo>
                  <a:cubicBezTo>
                    <a:pt x="-181" y="7406"/>
                    <a:pt x="-25" y="8399"/>
                    <a:pt x="614" y="9052"/>
                  </a:cubicBezTo>
                  <a:lnTo>
                    <a:pt x="12444" y="20982"/>
                  </a:lnTo>
                  <a:cubicBezTo>
                    <a:pt x="12849" y="21390"/>
                    <a:pt x="13380" y="21600"/>
                    <a:pt x="13923" y="21600"/>
                  </a:cubicBezTo>
                  <a:cubicBezTo>
                    <a:pt x="14250" y="21600"/>
                    <a:pt x="14577" y="21525"/>
                    <a:pt x="14882" y="21368"/>
                  </a:cubicBezTo>
                  <a:lnTo>
                    <a:pt x="21363" y="18092"/>
                  </a:lnTo>
                  <a:lnTo>
                    <a:pt x="21374" y="18081"/>
                  </a:lnTo>
                  <a:lnTo>
                    <a:pt x="21419" y="18058"/>
                  </a:lnTo>
                  <a:lnTo>
                    <a:pt x="3513" y="0"/>
                  </a:ln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684" name="Google Shape;1436;p55"/>
            <p:cNvSpPr/>
            <p:nvPr/>
          </p:nvSpPr>
          <p:spPr>
            <a:xfrm>
              <a:off x="576595" y="0"/>
              <a:ext cx="174809" cy="174813"/>
            </a:xfrm>
            <a:custGeom>
              <a:avLst/>
              <a:gdLst/>
              <a:ahLst/>
              <a:cxnLst>
                <a:cxn ang="0">
                  <a:pos x="wd2" y="hd2"/>
                </a:cxn>
                <a:cxn ang="5400000">
                  <a:pos x="wd2" y="hd2"/>
                </a:cxn>
                <a:cxn ang="10800000">
                  <a:pos x="wd2" y="hd2"/>
                </a:cxn>
                <a:cxn ang="16200000">
                  <a:pos x="wd2" y="hd2"/>
                </a:cxn>
              </a:cxnLst>
              <a:rect l="0" t="0" r="r" b="b"/>
              <a:pathLst>
                <a:path w="21428" h="21600" extrusionOk="0">
                  <a:moveTo>
                    <a:pt x="14652" y="0"/>
                  </a:moveTo>
                  <a:cubicBezTo>
                    <a:pt x="9304" y="0"/>
                    <a:pt x="4482" y="390"/>
                    <a:pt x="0" y="1146"/>
                  </a:cubicBezTo>
                  <a:lnTo>
                    <a:pt x="43" y="4307"/>
                  </a:lnTo>
                  <a:cubicBezTo>
                    <a:pt x="162" y="13782"/>
                    <a:pt x="7756" y="21441"/>
                    <a:pt x="17156" y="21557"/>
                  </a:cubicBezTo>
                  <a:lnTo>
                    <a:pt x="20276" y="21600"/>
                  </a:lnTo>
                  <a:cubicBezTo>
                    <a:pt x="21213" y="15954"/>
                    <a:pt x="21600" y="9764"/>
                    <a:pt x="21356" y="2698"/>
                  </a:cubicBezTo>
                  <a:cubicBezTo>
                    <a:pt x="21299" y="1277"/>
                    <a:pt x="20162" y="130"/>
                    <a:pt x="18752" y="72"/>
                  </a:cubicBezTo>
                  <a:cubicBezTo>
                    <a:pt x="17352" y="24"/>
                    <a:pt x="15985" y="0"/>
                    <a:pt x="14652"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685" name="Google Shape;1437;p55"/>
            <p:cNvSpPr/>
            <p:nvPr/>
          </p:nvSpPr>
          <p:spPr>
            <a:xfrm>
              <a:off x="414036" y="205688"/>
              <a:ext cx="132146" cy="131462"/>
            </a:xfrm>
            <a:custGeom>
              <a:avLst/>
              <a:gdLst/>
              <a:ahLst/>
              <a:cxnLst>
                <a:cxn ang="0">
                  <a:pos x="wd2" y="hd2"/>
                </a:cxn>
                <a:cxn ang="5400000">
                  <a:pos x="wd2" y="hd2"/>
                </a:cxn>
                <a:cxn ang="10800000">
                  <a:pos x="wd2" y="hd2"/>
                </a:cxn>
                <a:cxn ang="16200000">
                  <a:pos x="wd2" y="hd2"/>
                </a:cxn>
              </a:cxnLst>
              <a:rect l="0" t="0" r="r" b="b"/>
              <a:pathLst>
                <a:path w="20026" h="21600" extrusionOk="0">
                  <a:moveTo>
                    <a:pt x="9972" y="0"/>
                  </a:moveTo>
                  <a:cubicBezTo>
                    <a:pt x="5931" y="0"/>
                    <a:pt x="2303" y="2652"/>
                    <a:pt x="761" y="6694"/>
                  </a:cubicBezTo>
                  <a:cubicBezTo>
                    <a:pt x="-787" y="10742"/>
                    <a:pt x="70" y="15431"/>
                    <a:pt x="2953" y="18532"/>
                  </a:cubicBezTo>
                  <a:cubicBezTo>
                    <a:pt x="4838" y="20581"/>
                    <a:pt x="7431" y="21600"/>
                    <a:pt x="10025" y="21600"/>
                  </a:cubicBezTo>
                  <a:cubicBezTo>
                    <a:pt x="12618" y="21600"/>
                    <a:pt x="15206" y="20581"/>
                    <a:pt x="17097" y="18532"/>
                  </a:cubicBezTo>
                  <a:cubicBezTo>
                    <a:pt x="19956" y="15431"/>
                    <a:pt x="20813" y="10762"/>
                    <a:pt x="19265" y="6694"/>
                  </a:cubicBezTo>
                  <a:cubicBezTo>
                    <a:pt x="17717" y="2639"/>
                    <a:pt x="14072" y="0"/>
                    <a:pt x="10013" y="0"/>
                  </a:cubicBezTo>
                  <a:cubicBezTo>
                    <a:pt x="10001" y="0"/>
                    <a:pt x="9983" y="0"/>
                    <a:pt x="9972"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686" name="Google Shape;1438;p55"/>
            <p:cNvSpPr/>
            <p:nvPr/>
          </p:nvSpPr>
          <p:spPr>
            <a:xfrm>
              <a:off x="204710" y="18440"/>
              <a:ext cx="528024" cy="528141"/>
            </a:xfrm>
            <a:custGeom>
              <a:avLst/>
              <a:gdLst/>
              <a:ahLst/>
              <a:cxnLst>
                <a:cxn ang="0">
                  <a:pos x="wd2" y="hd2"/>
                </a:cxn>
                <a:cxn ang="5400000">
                  <a:pos x="wd2" y="hd2"/>
                </a:cxn>
                <a:cxn ang="10800000">
                  <a:pos x="wd2" y="hd2"/>
                </a:cxn>
                <a:cxn ang="16200000">
                  <a:pos x="wd2" y="hd2"/>
                </a:cxn>
              </a:cxnLst>
              <a:rect l="0" t="0" r="r" b="b"/>
              <a:pathLst>
                <a:path w="21600" h="21600" extrusionOk="0">
                  <a:moveTo>
                    <a:pt x="11267" y="5855"/>
                  </a:moveTo>
                  <a:cubicBezTo>
                    <a:pt x="12438" y="5855"/>
                    <a:pt x="13589" y="6312"/>
                    <a:pt x="14451" y="7173"/>
                  </a:cubicBezTo>
                  <a:cubicBezTo>
                    <a:pt x="16218" y="8931"/>
                    <a:pt x="16218" y="11786"/>
                    <a:pt x="14451" y="13538"/>
                  </a:cubicBezTo>
                  <a:cubicBezTo>
                    <a:pt x="13589" y="14399"/>
                    <a:pt x="12438" y="14857"/>
                    <a:pt x="11267" y="14857"/>
                  </a:cubicBezTo>
                  <a:cubicBezTo>
                    <a:pt x="10687" y="14857"/>
                    <a:pt x="10100" y="14744"/>
                    <a:pt x="9542" y="14514"/>
                  </a:cubicBezTo>
                  <a:cubicBezTo>
                    <a:pt x="7861" y="13817"/>
                    <a:pt x="6767" y="12175"/>
                    <a:pt x="6767" y="10356"/>
                  </a:cubicBezTo>
                  <a:cubicBezTo>
                    <a:pt x="6767" y="8537"/>
                    <a:pt x="7861" y="6894"/>
                    <a:pt x="9542" y="6198"/>
                  </a:cubicBezTo>
                  <a:cubicBezTo>
                    <a:pt x="10100" y="5968"/>
                    <a:pt x="10687" y="5855"/>
                    <a:pt x="11267" y="5855"/>
                  </a:cubicBezTo>
                  <a:close/>
                  <a:moveTo>
                    <a:pt x="6167" y="14546"/>
                  </a:moveTo>
                  <a:cubicBezTo>
                    <a:pt x="6387" y="14546"/>
                    <a:pt x="6612" y="14629"/>
                    <a:pt x="6795" y="14811"/>
                  </a:cubicBezTo>
                  <a:cubicBezTo>
                    <a:pt x="7145" y="15162"/>
                    <a:pt x="7145" y="15734"/>
                    <a:pt x="6795" y="16083"/>
                  </a:cubicBezTo>
                  <a:cubicBezTo>
                    <a:pt x="6612" y="16268"/>
                    <a:pt x="6386" y="16349"/>
                    <a:pt x="6164" y="16349"/>
                  </a:cubicBezTo>
                  <a:cubicBezTo>
                    <a:pt x="5701" y="16349"/>
                    <a:pt x="5258" y="15992"/>
                    <a:pt x="5258" y="15450"/>
                  </a:cubicBezTo>
                  <a:cubicBezTo>
                    <a:pt x="5258" y="14907"/>
                    <a:pt x="5703" y="14546"/>
                    <a:pt x="6167" y="14546"/>
                  </a:cubicBezTo>
                  <a:close/>
                  <a:moveTo>
                    <a:pt x="13417" y="0"/>
                  </a:moveTo>
                  <a:cubicBezTo>
                    <a:pt x="10310" y="807"/>
                    <a:pt x="7794" y="2270"/>
                    <a:pt x="5609" y="4536"/>
                  </a:cubicBezTo>
                  <a:cubicBezTo>
                    <a:pt x="3458" y="6765"/>
                    <a:pt x="1593" y="10015"/>
                    <a:pt x="0" y="13092"/>
                  </a:cubicBezTo>
                  <a:lnTo>
                    <a:pt x="8510" y="21600"/>
                  </a:lnTo>
                  <a:cubicBezTo>
                    <a:pt x="11588" y="20007"/>
                    <a:pt x="14844" y="18143"/>
                    <a:pt x="17072" y="15992"/>
                  </a:cubicBezTo>
                  <a:cubicBezTo>
                    <a:pt x="19334" y="13813"/>
                    <a:pt x="20793" y="11297"/>
                    <a:pt x="21600" y="8191"/>
                  </a:cubicBezTo>
                  <a:lnTo>
                    <a:pt x="20909" y="8176"/>
                  </a:lnTo>
                  <a:cubicBezTo>
                    <a:pt x="16798" y="8129"/>
                    <a:pt x="13479" y="4806"/>
                    <a:pt x="13427" y="700"/>
                  </a:cubicBezTo>
                  <a:lnTo>
                    <a:pt x="13417" y="0"/>
                  </a:ln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687" name="Google Shape;1439;p55"/>
            <p:cNvSpPr/>
            <p:nvPr/>
          </p:nvSpPr>
          <p:spPr>
            <a:xfrm>
              <a:off x="359795" y="532038"/>
              <a:ext cx="169862" cy="17344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02" y="4253"/>
                    <a:pt x="7119" y="7807"/>
                    <a:pt x="0" y="11317"/>
                  </a:cubicBezTo>
                  <a:cubicBezTo>
                    <a:pt x="283" y="14997"/>
                    <a:pt x="550" y="18391"/>
                    <a:pt x="580" y="18842"/>
                  </a:cubicBezTo>
                  <a:cubicBezTo>
                    <a:pt x="580" y="20440"/>
                    <a:pt x="1914" y="21600"/>
                    <a:pt x="3381" y="21600"/>
                  </a:cubicBezTo>
                  <a:cubicBezTo>
                    <a:pt x="3797" y="21600"/>
                    <a:pt x="4229" y="21503"/>
                    <a:pt x="4640" y="21299"/>
                  </a:cubicBezTo>
                  <a:cubicBezTo>
                    <a:pt x="5146" y="20847"/>
                    <a:pt x="19121" y="15570"/>
                    <a:pt x="21600"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688" name="Google Shape;1440;p55"/>
            <p:cNvSpPr/>
            <p:nvPr/>
          </p:nvSpPr>
          <p:spPr>
            <a:xfrm>
              <a:off x="44023" y="219178"/>
              <a:ext cx="176867" cy="171148"/>
            </a:xfrm>
            <a:custGeom>
              <a:avLst/>
              <a:gdLst/>
              <a:ahLst/>
              <a:cxnLst>
                <a:cxn ang="0">
                  <a:pos x="wd2" y="hd2"/>
                </a:cxn>
                <a:cxn ang="5400000">
                  <a:pos x="wd2" y="hd2"/>
                </a:cxn>
                <a:cxn ang="10800000">
                  <a:pos x="wd2" y="hd2"/>
                </a:cxn>
                <a:cxn ang="16200000">
                  <a:pos x="wd2" y="hd2"/>
                </a:cxn>
              </a:cxnLst>
              <a:rect l="0" t="0" r="r" b="b"/>
              <a:pathLst>
                <a:path w="21466" h="21600" extrusionOk="0">
                  <a:moveTo>
                    <a:pt x="21466" y="0"/>
                  </a:moveTo>
                  <a:cubicBezTo>
                    <a:pt x="5866" y="2253"/>
                    <a:pt x="737" y="16399"/>
                    <a:pt x="297" y="16906"/>
                  </a:cubicBezTo>
                  <a:cubicBezTo>
                    <a:pt x="-134" y="17762"/>
                    <a:pt x="-91" y="18800"/>
                    <a:pt x="396" y="19617"/>
                  </a:cubicBezTo>
                  <a:cubicBezTo>
                    <a:pt x="1262" y="21083"/>
                    <a:pt x="2733" y="20818"/>
                    <a:pt x="3287" y="20936"/>
                  </a:cubicBezTo>
                  <a:lnTo>
                    <a:pt x="10342" y="21600"/>
                  </a:lnTo>
                  <a:cubicBezTo>
                    <a:pt x="13801" y="14402"/>
                    <a:pt x="17278" y="7169"/>
                    <a:pt x="21466"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689" name="Google Shape;1441;p55"/>
            <p:cNvSpPr/>
            <p:nvPr/>
          </p:nvSpPr>
          <p:spPr>
            <a:xfrm>
              <a:off x="-1" y="486971"/>
              <a:ext cx="264945" cy="264363"/>
            </a:xfrm>
            <a:custGeom>
              <a:avLst/>
              <a:gdLst/>
              <a:ahLst/>
              <a:cxnLst>
                <a:cxn ang="0">
                  <a:pos x="wd2" y="hd2"/>
                </a:cxn>
                <a:cxn ang="5400000">
                  <a:pos x="wd2" y="hd2"/>
                </a:cxn>
                <a:cxn ang="10800000">
                  <a:pos x="wd2" y="hd2"/>
                </a:cxn>
                <a:cxn ang="16200000">
                  <a:pos x="wd2" y="hd2"/>
                </a:cxn>
              </a:cxnLst>
              <a:rect l="0" t="0" r="r" b="b"/>
              <a:pathLst>
                <a:path w="21483" h="21600" extrusionOk="0">
                  <a:moveTo>
                    <a:pt x="8880" y="0"/>
                  </a:moveTo>
                  <a:cubicBezTo>
                    <a:pt x="5405" y="3348"/>
                    <a:pt x="1473" y="14656"/>
                    <a:pt x="82" y="19268"/>
                  </a:cubicBezTo>
                  <a:cubicBezTo>
                    <a:pt x="-117" y="19912"/>
                    <a:pt x="54" y="20603"/>
                    <a:pt x="522" y="21071"/>
                  </a:cubicBezTo>
                  <a:cubicBezTo>
                    <a:pt x="860" y="21415"/>
                    <a:pt x="1318" y="21600"/>
                    <a:pt x="1786" y="21600"/>
                  </a:cubicBezTo>
                  <a:cubicBezTo>
                    <a:pt x="1957" y="21600"/>
                    <a:pt x="2131" y="21575"/>
                    <a:pt x="2301" y="21524"/>
                  </a:cubicBezTo>
                  <a:cubicBezTo>
                    <a:pt x="6917" y="20122"/>
                    <a:pt x="18161" y="16191"/>
                    <a:pt x="21483" y="12678"/>
                  </a:cubicBezTo>
                  <a:cubicBezTo>
                    <a:pt x="20920" y="12420"/>
                    <a:pt x="20405" y="12066"/>
                    <a:pt x="19969" y="11623"/>
                  </a:cubicBezTo>
                  <a:lnTo>
                    <a:pt x="16217" y="7846"/>
                  </a:lnTo>
                  <a:lnTo>
                    <a:pt x="14952" y="9110"/>
                  </a:lnTo>
                  <a:cubicBezTo>
                    <a:pt x="14608" y="9448"/>
                    <a:pt x="14162" y="9617"/>
                    <a:pt x="13713" y="9617"/>
                  </a:cubicBezTo>
                  <a:cubicBezTo>
                    <a:pt x="13258" y="9617"/>
                    <a:pt x="12799" y="9441"/>
                    <a:pt x="12448" y="9091"/>
                  </a:cubicBezTo>
                  <a:cubicBezTo>
                    <a:pt x="11763" y="8400"/>
                    <a:pt x="11753" y="7279"/>
                    <a:pt x="12430" y="6568"/>
                  </a:cubicBezTo>
                  <a:lnTo>
                    <a:pt x="13694" y="5294"/>
                  </a:lnTo>
                  <a:lnTo>
                    <a:pt x="9907" y="1475"/>
                  </a:lnTo>
                  <a:cubicBezTo>
                    <a:pt x="9477" y="1045"/>
                    <a:pt x="9136" y="545"/>
                    <a:pt x="8880"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grpSp>
      <p:grpSp>
        <p:nvGrpSpPr>
          <p:cNvPr id="693" name="object 11"/>
          <p:cNvGrpSpPr/>
          <p:nvPr/>
        </p:nvGrpSpPr>
        <p:grpSpPr>
          <a:xfrm>
            <a:off x="12179020" y="6154568"/>
            <a:ext cx="688972" cy="625946"/>
            <a:chOff x="0" y="0"/>
            <a:chExt cx="688971" cy="625944"/>
          </a:xfrm>
        </p:grpSpPr>
        <p:sp>
          <p:nvSpPr>
            <p:cNvPr id="691" name="Shape"/>
            <p:cNvSpPr/>
            <p:nvPr/>
          </p:nvSpPr>
          <p:spPr>
            <a:xfrm>
              <a:off x="0" y="0"/>
              <a:ext cx="688972" cy="625945"/>
            </a:xfrm>
            <a:custGeom>
              <a:avLst/>
              <a:gdLst/>
              <a:ahLst/>
              <a:cxnLst>
                <a:cxn ang="0">
                  <a:pos x="wd2" y="hd2"/>
                </a:cxn>
                <a:cxn ang="5400000">
                  <a:pos x="wd2" y="hd2"/>
                </a:cxn>
                <a:cxn ang="10800000">
                  <a:pos x="wd2" y="hd2"/>
                </a:cxn>
                <a:cxn ang="16200000">
                  <a:pos x="wd2" y="hd2"/>
                </a:cxn>
              </a:cxnLst>
              <a:rect l="0" t="0" r="r" b="b"/>
              <a:pathLst>
                <a:path w="21600" h="21600" extrusionOk="0">
                  <a:moveTo>
                    <a:pt x="20302" y="0"/>
                  </a:moveTo>
                  <a:lnTo>
                    <a:pt x="1298" y="0"/>
                  </a:lnTo>
                  <a:lnTo>
                    <a:pt x="793" y="113"/>
                  </a:lnTo>
                  <a:lnTo>
                    <a:pt x="380" y="419"/>
                  </a:lnTo>
                  <a:lnTo>
                    <a:pt x="102" y="874"/>
                  </a:lnTo>
                  <a:lnTo>
                    <a:pt x="0" y="1429"/>
                  </a:lnTo>
                  <a:lnTo>
                    <a:pt x="0" y="20171"/>
                  </a:lnTo>
                  <a:lnTo>
                    <a:pt x="102" y="20726"/>
                  </a:lnTo>
                  <a:lnTo>
                    <a:pt x="380" y="21181"/>
                  </a:lnTo>
                  <a:lnTo>
                    <a:pt x="793" y="21487"/>
                  </a:lnTo>
                  <a:lnTo>
                    <a:pt x="1298" y="21600"/>
                  </a:lnTo>
                  <a:lnTo>
                    <a:pt x="20303" y="21600"/>
                  </a:lnTo>
                  <a:lnTo>
                    <a:pt x="20807" y="21487"/>
                  </a:lnTo>
                  <a:lnTo>
                    <a:pt x="21220" y="21181"/>
                  </a:lnTo>
                  <a:lnTo>
                    <a:pt x="21498" y="20726"/>
                  </a:lnTo>
                  <a:lnTo>
                    <a:pt x="21600" y="20171"/>
                  </a:lnTo>
                  <a:lnTo>
                    <a:pt x="21600" y="19884"/>
                  </a:lnTo>
                  <a:lnTo>
                    <a:pt x="1557" y="19884"/>
                  </a:lnTo>
                  <a:lnTo>
                    <a:pt x="1557" y="5110"/>
                  </a:lnTo>
                  <a:lnTo>
                    <a:pt x="21600" y="5110"/>
                  </a:lnTo>
                  <a:lnTo>
                    <a:pt x="21600" y="3525"/>
                  </a:lnTo>
                  <a:lnTo>
                    <a:pt x="14375" y="3525"/>
                  </a:lnTo>
                  <a:lnTo>
                    <a:pt x="14160" y="3290"/>
                  </a:lnTo>
                  <a:lnTo>
                    <a:pt x="14160" y="2109"/>
                  </a:lnTo>
                  <a:lnTo>
                    <a:pt x="14375" y="1872"/>
                  </a:lnTo>
                  <a:lnTo>
                    <a:pt x="21600" y="1872"/>
                  </a:lnTo>
                  <a:lnTo>
                    <a:pt x="21600" y="1429"/>
                  </a:lnTo>
                  <a:lnTo>
                    <a:pt x="21498" y="874"/>
                  </a:lnTo>
                  <a:lnTo>
                    <a:pt x="21220" y="419"/>
                  </a:lnTo>
                  <a:lnTo>
                    <a:pt x="20807" y="113"/>
                  </a:lnTo>
                  <a:lnTo>
                    <a:pt x="20302"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692" name="Shape"/>
            <p:cNvSpPr/>
            <p:nvPr/>
          </p:nvSpPr>
          <p:spPr>
            <a:xfrm>
              <a:off x="135402" y="54246"/>
              <a:ext cx="553570" cy="521972"/>
            </a:xfrm>
            <a:custGeom>
              <a:avLst/>
              <a:gdLst/>
              <a:ahLst/>
              <a:cxnLst>
                <a:cxn ang="0">
                  <a:pos x="wd2" y="hd2"/>
                </a:cxn>
                <a:cxn ang="5400000">
                  <a:pos x="wd2" y="hd2"/>
                </a:cxn>
                <a:cxn ang="10800000">
                  <a:pos x="wd2" y="hd2"/>
                </a:cxn>
                <a:cxn ang="16200000">
                  <a:pos x="wd2" y="hd2"/>
                </a:cxn>
              </a:cxnLst>
              <a:rect l="0" t="0" r="r" b="b"/>
              <a:pathLst>
                <a:path w="21600" h="21600" extrusionOk="0">
                  <a:moveTo>
                    <a:pt x="21600" y="3883"/>
                  </a:moveTo>
                  <a:lnTo>
                    <a:pt x="19662" y="3883"/>
                  </a:lnTo>
                  <a:lnTo>
                    <a:pt x="19662" y="21600"/>
                  </a:lnTo>
                  <a:lnTo>
                    <a:pt x="21600" y="21600"/>
                  </a:lnTo>
                  <a:lnTo>
                    <a:pt x="21600" y="3883"/>
                  </a:lnTo>
                  <a:close/>
                  <a:moveTo>
                    <a:pt x="9860" y="6977"/>
                  </a:moveTo>
                  <a:lnTo>
                    <a:pt x="9205" y="6977"/>
                  </a:lnTo>
                  <a:lnTo>
                    <a:pt x="8882" y="7224"/>
                  </a:lnTo>
                  <a:lnTo>
                    <a:pt x="8772" y="7595"/>
                  </a:lnTo>
                  <a:lnTo>
                    <a:pt x="5922" y="16958"/>
                  </a:lnTo>
                  <a:lnTo>
                    <a:pt x="5841" y="17227"/>
                  </a:lnTo>
                  <a:lnTo>
                    <a:pt x="5886" y="17525"/>
                  </a:lnTo>
                  <a:lnTo>
                    <a:pt x="6045" y="17754"/>
                  </a:lnTo>
                  <a:lnTo>
                    <a:pt x="6202" y="17983"/>
                  </a:lnTo>
                  <a:lnTo>
                    <a:pt x="6456" y="18120"/>
                  </a:lnTo>
                  <a:lnTo>
                    <a:pt x="7111" y="18120"/>
                  </a:lnTo>
                  <a:lnTo>
                    <a:pt x="7434" y="17870"/>
                  </a:lnTo>
                  <a:lnTo>
                    <a:pt x="7545" y="17501"/>
                  </a:lnTo>
                  <a:lnTo>
                    <a:pt x="10475" y="7869"/>
                  </a:lnTo>
                  <a:lnTo>
                    <a:pt x="10430" y="7571"/>
                  </a:lnTo>
                  <a:lnTo>
                    <a:pt x="10114" y="7113"/>
                  </a:lnTo>
                  <a:lnTo>
                    <a:pt x="9860" y="6977"/>
                  </a:lnTo>
                  <a:close/>
                  <a:moveTo>
                    <a:pt x="5327" y="9514"/>
                  </a:moveTo>
                  <a:lnTo>
                    <a:pt x="5044" y="9514"/>
                  </a:lnTo>
                  <a:lnTo>
                    <a:pt x="4920" y="9544"/>
                  </a:lnTo>
                  <a:lnTo>
                    <a:pt x="191" y="11875"/>
                  </a:lnTo>
                  <a:lnTo>
                    <a:pt x="0" y="12193"/>
                  </a:lnTo>
                  <a:lnTo>
                    <a:pt x="0" y="12947"/>
                  </a:lnTo>
                  <a:lnTo>
                    <a:pt x="191" y="13265"/>
                  </a:lnTo>
                  <a:lnTo>
                    <a:pt x="4923" y="15598"/>
                  </a:lnTo>
                  <a:lnTo>
                    <a:pt x="5042" y="15625"/>
                  </a:lnTo>
                  <a:lnTo>
                    <a:pt x="5326" y="15625"/>
                  </a:lnTo>
                  <a:lnTo>
                    <a:pt x="5482" y="15577"/>
                  </a:lnTo>
                  <a:lnTo>
                    <a:pt x="5860" y="15321"/>
                  </a:lnTo>
                  <a:lnTo>
                    <a:pt x="6006" y="15040"/>
                  </a:lnTo>
                  <a:lnTo>
                    <a:pt x="6006" y="14366"/>
                  </a:lnTo>
                  <a:lnTo>
                    <a:pt x="5814" y="14049"/>
                  </a:lnTo>
                  <a:lnTo>
                    <a:pt x="2815" y="12570"/>
                  </a:lnTo>
                  <a:lnTo>
                    <a:pt x="5814" y="11092"/>
                  </a:lnTo>
                  <a:lnTo>
                    <a:pt x="6006" y="10774"/>
                  </a:lnTo>
                  <a:lnTo>
                    <a:pt x="6006" y="10100"/>
                  </a:lnTo>
                  <a:lnTo>
                    <a:pt x="5860" y="9819"/>
                  </a:lnTo>
                  <a:lnTo>
                    <a:pt x="5483" y="9563"/>
                  </a:lnTo>
                  <a:lnTo>
                    <a:pt x="5327" y="9514"/>
                  </a:lnTo>
                  <a:close/>
                  <a:moveTo>
                    <a:pt x="11274" y="9516"/>
                  </a:moveTo>
                  <a:lnTo>
                    <a:pt x="10991" y="9516"/>
                  </a:lnTo>
                  <a:lnTo>
                    <a:pt x="10834" y="9563"/>
                  </a:lnTo>
                  <a:lnTo>
                    <a:pt x="10455" y="9820"/>
                  </a:lnTo>
                  <a:lnTo>
                    <a:pt x="10311" y="10100"/>
                  </a:lnTo>
                  <a:lnTo>
                    <a:pt x="10311" y="10774"/>
                  </a:lnTo>
                  <a:lnTo>
                    <a:pt x="10501" y="11092"/>
                  </a:lnTo>
                  <a:lnTo>
                    <a:pt x="13501" y="12570"/>
                  </a:lnTo>
                  <a:lnTo>
                    <a:pt x="10501" y="14049"/>
                  </a:lnTo>
                  <a:lnTo>
                    <a:pt x="10311" y="14366"/>
                  </a:lnTo>
                  <a:lnTo>
                    <a:pt x="10311" y="15040"/>
                  </a:lnTo>
                  <a:lnTo>
                    <a:pt x="10455" y="15321"/>
                  </a:lnTo>
                  <a:lnTo>
                    <a:pt x="10834" y="15577"/>
                  </a:lnTo>
                  <a:lnTo>
                    <a:pt x="10991" y="15625"/>
                  </a:lnTo>
                  <a:lnTo>
                    <a:pt x="11274" y="15625"/>
                  </a:lnTo>
                  <a:lnTo>
                    <a:pt x="11392" y="15598"/>
                  </a:lnTo>
                  <a:lnTo>
                    <a:pt x="11505" y="15543"/>
                  </a:lnTo>
                  <a:lnTo>
                    <a:pt x="16124" y="13265"/>
                  </a:lnTo>
                  <a:lnTo>
                    <a:pt x="16317" y="12947"/>
                  </a:lnTo>
                  <a:lnTo>
                    <a:pt x="16317" y="12193"/>
                  </a:lnTo>
                  <a:lnTo>
                    <a:pt x="16124" y="11876"/>
                  </a:lnTo>
                  <a:lnTo>
                    <a:pt x="11396" y="9544"/>
                  </a:lnTo>
                  <a:lnTo>
                    <a:pt x="11274" y="9516"/>
                  </a:lnTo>
                  <a:close/>
                  <a:moveTo>
                    <a:pt x="15380" y="0"/>
                  </a:moveTo>
                  <a:lnTo>
                    <a:pt x="13862" y="0"/>
                  </a:lnTo>
                  <a:lnTo>
                    <a:pt x="14130" y="284"/>
                  </a:lnTo>
                  <a:lnTo>
                    <a:pt x="14130" y="1700"/>
                  </a:lnTo>
                  <a:lnTo>
                    <a:pt x="13862" y="1982"/>
                  </a:lnTo>
                  <a:lnTo>
                    <a:pt x="15380" y="1982"/>
                  </a:lnTo>
                  <a:lnTo>
                    <a:pt x="15115" y="1700"/>
                  </a:lnTo>
                  <a:lnTo>
                    <a:pt x="15115" y="284"/>
                  </a:lnTo>
                  <a:lnTo>
                    <a:pt x="15380" y="0"/>
                  </a:lnTo>
                  <a:close/>
                  <a:moveTo>
                    <a:pt x="18154" y="0"/>
                  </a:moveTo>
                  <a:lnTo>
                    <a:pt x="16637" y="0"/>
                  </a:lnTo>
                  <a:lnTo>
                    <a:pt x="16903" y="284"/>
                  </a:lnTo>
                  <a:lnTo>
                    <a:pt x="16903" y="1700"/>
                  </a:lnTo>
                  <a:lnTo>
                    <a:pt x="16637" y="1982"/>
                  </a:lnTo>
                  <a:lnTo>
                    <a:pt x="18154" y="1982"/>
                  </a:lnTo>
                  <a:lnTo>
                    <a:pt x="17888" y="1700"/>
                  </a:lnTo>
                  <a:lnTo>
                    <a:pt x="17888" y="284"/>
                  </a:lnTo>
                  <a:lnTo>
                    <a:pt x="18154" y="0"/>
                  </a:lnTo>
                  <a:close/>
                  <a:moveTo>
                    <a:pt x="21600" y="0"/>
                  </a:moveTo>
                  <a:lnTo>
                    <a:pt x="19410" y="0"/>
                  </a:lnTo>
                  <a:lnTo>
                    <a:pt x="19677" y="284"/>
                  </a:lnTo>
                  <a:lnTo>
                    <a:pt x="19677" y="1700"/>
                  </a:lnTo>
                  <a:lnTo>
                    <a:pt x="19410" y="1982"/>
                  </a:lnTo>
                  <a:lnTo>
                    <a:pt x="21600" y="1982"/>
                  </a:lnTo>
                  <a:lnTo>
                    <a:pt x="21600" y="0"/>
                  </a:lnTo>
                  <a:close/>
                </a:path>
              </a:pathLst>
            </a:custGeom>
            <a:noFill/>
            <a:ln w="12700" cap="flat">
              <a:noFill/>
              <a:miter lim="400000"/>
            </a:ln>
            <a:effectLst/>
          </p:spPr>
          <p:txBody>
            <a:bodyPr wrap="square" lIns="45719" tIns="45719" rIns="45719" bIns="45719" numCol="1" anchor="t">
              <a:noAutofit/>
            </a:bodyPr>
            <a:lstStyle/>
            <a:p>
              <a:endParaRPr/>
            </a:p>
          </p:txBody>
        </p:sp>
      </p:grpSp>
      <p:grpSp>
        <p:nvGrpSpPr>
          <p:cNvPr id="709" name="object 17"/>
          <p:cNvGrpSpPr/>
          <p:nvPr/>
        </p:nvGrpSpPr>
        <p:grpSpPr>
          <a:xfrm>
            <a:off x="9557662" y="8581573"/>
            <a:ext cx="922577" cy="763372"/>
            <a:chOff x="0" y="0"/>
            <a:chExt cx="922575" cy="763370"/>
          </a:xfrm>
        </p:grpSpPr>
        <p:sp>
          <p:nvSpPr>
            <p:cNvPr id="694" name="Shape"/>
            <p:cNvSpPr/>
            <p:nvPr/>
          </p:nvSpPr>
          <p:spPr>
            <a:xfrm>
              <a:off x="366842" y="677427"/>
              <a:ext cx="166364" cy="85944"/>
            </a:xfrm>
            <a:custGeom>
              <a:avLst/>
              <a:gdLst/>
              <a:ahLst/>
              <a:cxnLst>
                <a:cxn ang="0">
                  <a:pos x="wd2" y="hd2"/>
                </a:cxn>
                <a:cxn ang="5400000">
                  <a:pos x="wd2" y="hd2"/>
                </a:cxn>
                <a:cxn ang="10800000">
                  <a:pos x="wd2" y="hd2"/>
                </a:cxn>
                <a:cxn ang="16200000">
                  <a:pos x="wd2" y="hd2"/>
                </a:cxn>
              </a:cxnLst>
              <a:rect l="0" t="0" r="r" b="b"/>
              <a:pathLst>
                <a:path w="21600" h="21600" extrusionOk="0">
                  <a:moveTo>
                    <a:pt x="7019" y="0"/>
                  </a:moveTo>
                  <a:lnTo>
                    <a:pt x="0" y="0"/>
                  </a:lnTo>
                  <a:lnTo>
                    <a:pt x="9103" y="17644"/>
                  </a:lnTo>
                  <a:lnTo>
                    <a:pt x="11601" y="20737"/>
                  </a:lnTo>
                  <a:lnTo>
                    <a:pt x="14500" y="21600"/>
                  </a:lnTo>
                  <a:lnTo>
                    <a:pt x="17444" y="20267"/>
                  </a:lnTo>
                  <a:lnTo>
                    <a:pt x="20081" y="16771"/>
                  </a:lnTo>
                  <a:lnTo>
                    <a:pt x="21094" y="14413"/>
                  </a:lnTo>
                  <a:lnTo>
                    <a:pt x="21600" y="12662"/>
                  </a:lnTo>
                  <a:lnTo>
                    <a:pt x="13562" y="12662"/>
                  </a:lnTo>
                  <a:lnTo>
                    <a:pt x="7019"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695" name="Shape"/>
            <p:cNvSpPr/>
            <p:nvPr/>
          </p:nvSpPr>
          <p:spPr>
            <a:xfrm>
              <a:off x="432358" y="594196"/>
              <a:ext cx="161672" cy="133611"/>
            </a:xfrm>
            <a:custGeom>
              <a:avLst/>
              <a:gdLst/>
              <a:ahLst/>
              <a:cxnLst>
                <a:cxn ang="0">
                  <a:pos x="wd2" y="hd2"/>
                </a:cxn>
                <a:cxn ang="5400000">
                  <a:pos x="wd2" y="hd2"/>
                </a:cxn>
                <a:cxn ang="10800000">
                  <a:pos x="wd2" y="hd2"/>
                </a:cxn>
                <a:cxn ang="16200000">
                  <a:pos x="wd2" y="hd2"/>
                </a:cxn>
              </a:cxnLst>
              <a:rect l="0" t="0" r="r" b="b"/>
              <a:pathLst>
                <a:path w="21600" h="21600" extrusionOk="0">
                  <a:moveTo>
                    <a:pt x="3605" y="0"/>
                  </a:moveTo>
                  <a:lnTo>
                    <a:pt x="1993" y="0"/>
                  </a:lnTo>
                  <a:lnTo>
                    <a:pt x="0" y="2417"/>
                  </a:lnTo>
                  <a:lnTo>
                    <a:pt x="0" y="4380"/>
                  </a:lnTo>
                  <a:lnTo>
                    <a:pt x="998" y="5569"/>
                  </a:lnTo>
                  <a:lnTo>
                    <a:pt x="9726" y="16143"/>
                  </a:lnTo>
                  <a:lnTo>
                    <a:pt x="9523" y="18405"/>
                  </a:lnTo>
                  <a:lnTo>
                    <a:pt x="8295" y="19873"/>
                  </a:lnTo>
                  <a:lnTo>
                    <a:pt x="7069" y="21356"/>
                  </a:lnTo>
                  <a:lnTo>
                    <a:pt x="5202" y="21600"/>
                  </a:lnTo>
                  <a:lnTo>
                    <a:pt x="13474" y="21600"/>
                  </a:lnTo>
                  <a:lnTo>
                    <a:pt x="13723" y="21060"/>
                  </a:lnTo>
                  <a:lnTo>
                    <a:pt x="14219" y="19296"/>
                  </a:lnTo>
                  <a:lnTo>
                    <a:pt x="14441" y="17489"/>
                  </a:lnTo>
                  <a:lnTo>
                    <a:pt x="15933" y="17218"/>
                  </a:lnTo>
                  <a:lnTo>
                    <a:pt x="21600" y="11769"/>
                  </a:lnTo>
                  <a:lnTo>
                    <a:pt x="13341" y="11769"/>
                  </a:lnTo>
                  <a:lnTo>
                    <a:pt x="3605"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696" name="Shape"/>
            <p:cNvSpPr/>
            <p:nvPr/>
          </p:nvSpPr>
          <p:spPr>
            <a:xfrm>
              <a:off x="260027" y="652353"/>
              <a:ext cx="160879" cy="71046"/>
            </a:xfrm>
            <a:custGeom>
              <a:avLst/>
              <a:gdLst/>
              <a:ahLst/>
              <a:cxnLst>
                <a:cxn ang="0">
                  <a:pos x="wd2" y="hd2"/>
                </a:cxn>
                <a:cxn ang="5400000">
                  <a:pos x="wd2" y="hd2"/>
                </a:cxn>
                <a:cxn ang="10800000">
                  <a:pos x="wd2" y="hd2"/>
                </a:cxn>
                <a:cxn ang="16200000">
                  <a:pos x="wd2" y="hd2"/>
                </a:cxn>
              </a:cxnLst>
              <a:rect l="0" t="0" r="r" b="b"/>
              <a:pathLst>
                <a:path w="21600" h="21600" extrusionOk="0">
                  <a:moveTo>
                    <a:pt x="18233" y="0"/>
                  </a:moveTo>
                  <a:lnTo>
                    <a:pt x="1370" y="0"/>
                  </a:lnTo>
                  <a:lnTo>
                    <a:pt x="279" y="3927"/>
                  </a:lnTo>
                  <a:lnTo>
                    <a:pt x="0" y="8522"/>
                  </a:lnTo>
                  <a:lnTo>
                    <a:pt x="518" y="13226"/>
                  </a:lnTo>
                  <a:lnTo>
                    <a:pt x="1818" y="17479"/>
                  </a:lnTo>
                  <a:lnTo>
                    <a:pt x="3697" y="20426"/>
                  </a:lnTo>
                  <a:lnTo>
                    <a:pt x="5775" y="21600"/>
                  </a:lnTo>
                  <a:lnTo>
                    <a:pt x="7804" y="20970"/>
                  </a:lnTo>
                  <a:lnTo>
                    <a:pt x="9537" y="18503"/>
                  </a:lnTo>
                  <a:lnTo>
                    <a:pt x="14341" y="7623"/>
                  </a:lnTo>
                  <a:lnTo>
                    <a:pt x="21600" y="7623"/>
                  </a:lnTo>
                  <a:lnTo>
                    <a:pt x="18233"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697" name="Shape"/>
            <p:cNvSpPr/>
            <p:nvPr/>
          </p:nvSpPr>
          <p:spPr>
            <a:xfrm>
              <a:off x="493202" y="533368"/>
              <a:ext cx="161714" cy="133627"/>
            </a:xfrm>
            <a:custGeom>
              <a:avLst/>
              <a:gdLst/>
              <a:ahLst/>
              <a:cxnLst>
                <a:cxn ang="0">
                  <a:pos x="wd2" y="hd2"/>
                </a:cxn>
                <a:cxn ang="5400000">
                  <a:pos x="wd2" y="hd2"/>
                </a:cxn>
                <a:cxn ang="10800000">
                  <a:pos x="wd2" y="hd2"/>
                </a:cxn>
                <a:cxn ang="16200000">
                  <a:pos x="wd2" y="hd2"/>
                </a:cxn>
              </a:cxnLst>
              <a:rect l="0" t="0" r="r" b="b"/>
              <a:pathLst>
                <a:path w="21600" h="21600" extrusionOk="0">
                  <a:moveTo>
                    <a:pt x="3604" y="0"/>
                  </a:moveTo>
                  <a:lnTo>
                    <a:pt x="1991" y="0"/>
                  </a:lnTo>
                  <a:lnTo>
                    <a:pt x="0" y="2409"/>
                  </a:lnTo>
                  <a:lnTo>
                    <a:pt x="0" y="4357"/>
                  </a:lnTo>
                  <a:lnTo>
                    <a:pt x="5901" y="11514"/>
                  </a:lnTo>
                  <a:lnTo>
                    <a:pt x="9721" y="16139"/>
                  </a:lnTo>
                  <a:lnTo>
                    <a:pt x="9504" y="18380"/>
                  </a:lnTo>
                  <a:lnTo>
                    <a:pt x="8293" y="19863"/>
                  </a:lnTo>
                  <a:lnTo>
                    <a:pt x="7065" y="21349"/>
                  </a:lnTo>
                  <a:lnTo>
                    <a:pt x="5211" y="21600"/>
                  </a:lnTo>
                  <a:lnTo>
                    <a:pt x="13468" y="21600"/>
                  </a:lnTo>
                  <a:lnTo>
                    <a:pt x="13720" y="21054"/>
                  </a:lnTo>
                  <a:lnTo>
                    <a:pt x="14220" y="19292"/>
                  </a:lnTo>
                  <a:lnTo>
                    <a:pt x="14451" y="17489"/>
                  </a:lnTo>
                  <a:lnTo>
                    <a:pt x="15942" y="17216"/>
                  </a:lnTo>
                  <a:lnTo>
                    <a:pt x="21600" y="11765"/>
                  </a:lnTo>
                  <a:lnTo>
                    <a:pt x="13325" y="11765"/>
                  </a:lnTo>
                  <a:lnTo>
                    <a:pt x="11738" y="9833"/>
                  </a:lnTo>
                  <a:lnTo>
                    <a:pt x="3604"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698" name="Shape"/>
            <p:cNvSpPr/>
            <p:nvPr/>
          </p:nvSpPr>
          <p:spPr>
            <a:xfrm>
              <a:off x="199186" y="591542"/>
              <a:ext cx="199762" cy="71003"/>
            </a:xfrm>
            <a:custGeom>
              <a:avLst/>
              <a:gdLst/>
              <a:ahLst/>
              <a:cxnLst>
                <a:cxn ang="0">
                  <a:pos x="wd2" y="hd2"/>
                </a:cxn>
                <a:cxn ang="5400000">
                  <a:pos x="wd2" y="hd2"/>
                </a:cxn>
                <a:cxn ang="10800000">
                  <a:pos x="wd2" y="hd2"/>
                </a:cxn>
                <a:cxn ang="16200000">
                  <a:pos x="wd2" y="hd2"/>
                </a:cxn>
              </a:cxnLst>
              <a:rect l="0" t="0" r="r" b="b"/>
              <a:pathLst>
                <a:path w="21600" h="21600" extrusionOk="0">
                  <a:moveTo>
                    <a:pt x="14146" y="0"/>
                  </a:moveTo>
                  <a:lnTo>
                    <a:pt x="1103" y="0"/>
                  </a:lnTo>
                  <a:lnTo>
                    <a:pt x="224" y="3921"/>
                  </a:lnTo>
                  <a:lnTo>
                    <a:pt x="0" y="8514"/>
                  </a:lnTo>
                  <a:lnTo>
                    <a:pt x="418" y="13214"/>
                  </a:lnTo>
                  <a:lnTo>
                    <a:pt x="1466" y="17456"/>
                  </a:lnTo>
                  <a:lnTo>
                    <a:pt x="2978" y="20416"/>
                  </a:lnTo>
                  <a:lnTo>
                    <a:pt x="4652" y="21600"/>
                  </a:lnTo>
                  <a:lnTo>
                    <a:pt x="6286" y="20973"/>
                  </a:lnTo>
                  <a:lnTo>
                    <a:pt x="7682" y="18500"/>
                  </a:lnTo>
                  <a:lnTo>
                    <a:pt x="21263" y="18500"/>
                  </a:lnTo>
                  <a:lnTo>
                    <a:pt x="20994" y="17744"/>
                  </a:lnTo>
                  <a:lnTo>
                    <a:pt x="21556" y="13955"/>
                  </a:lnTo>
                  <a:lnTo>
                    <a:pt x="21600" y="9781"/>
                  </a:lnTo>
                  <a:lnTo>
                    <a:pt x="21134" y="5616"/>
                  </a:lnTo>
                  <a:lnTo>
                    <a:pt x="20165" y="1856"/>
                  </a:lnTo>
                  <a:lnTo>
                    <a:pt x="19641" y="831"/>
                  </a:lnTo>
                  <a:lnTo>
                    <a:pt x="13960" y="831"/>
                  </a:lnTo>
                  <a:lnTo>
                    <a:pt x="14146"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699" name="Shape"/>
            <p:cNvSpPr/>
            <p:nvPr/>
          </p:nvSpPr>
          <p:spPr>
            <a:xfrm>
              <a:off x="553951" y="472557"/>
              <a:ext cx="161266" cy="133595"/>
            </a:xfrm>
            <a:custGeom>
              <a:avLst/>
              <a:gdLst/>
              <a:ahLst/>
              <a:cxnLst>
                <a:cxn ang="0">
                  <a:pos x="wd2" y="hd2"/>
                </a:cxn>
                <a:cxn ang="5400000">
                  <a:pos x="wd2" y="hd2"/>
                </a:cxn>
                <a:cxn ang="10800000">
                  <a:pos x="wd2" y="hd2"/>
                </a:cxn>
                <a:cxn ang="16200000">
                  <a:pos x="wd2" y="hd2"/>
                </a:cxn>
              </a:cxnLst>
              <a:rect l="0" t="0" r="r" b="b"/>
              <a:pathLst>
                <a:path w="21600" h="21600" extrusionOk="0">
                  <a:moveTo>
                    <a:pt x="3625" y="0"/>
                  </a:moveTo>
                  <a:lnTo>
                    <a:pt x="2009" y="0"/>
                  </a:lnTo>
                  <a:lnTo>
                    <a:pt x="0" y="2412"/>
                  </a:lnTo>
                  <a:lnTo>
                    <a:pt x="0" y="4353"/>
                  </a:lnTo>
                  <a:lnTo>
                    <a:pt x="9761" y="16143"/>
                  </a:lnTo>
                  <a:lnTo>
                    <a:pt x="9557" y="18379"/>
                  </a:lnTo>
                  <a:lnTo>
                    <a:pt x="7097" y="21349"/>
                  </a:lnTo>
                  <a:lnTo>
                    <a:pt x="5226" y="21600"/>
                  </a:lnTo>
                  <a:lnTo>
                    <a:pt x="13523" y="21600"/>
                  </a:lnTo>
                  <a:lnTo>
                    <a:pt x="13778" y="21052"/>
                  </a:lnTo>
                  <a:lnTo>
                    <a:pt x="14277" y="19292"/>
                  </a:lnTo>
                  <a:lnTo>
                    <a:pt x="14500" y="17488"/>
                  </a:lnTo>
                  <a:lnTo>
                    <a:pt x="15997" y="17216"/>
                  </a:lnTo>
                  <a:lnTo>
                    <a:pt x="17459" y="16614"/>
                  </a:lnTo>
                  <a:lnTo>
                    <a:pt x="18841" y="15679"/>
                  </a:lnTo>
                  <a:lnTo>
                    <a:pt x="20100" y="14408"/>
                  </a:lnTo>
                  <a:lnTo>
                    <a:pt x="21600" y="11765"/>
                  </a:lnTo>
                  <a:lnTo>
                    <a:pt x="13385" y="11765"/>
                  </a:lnTo>
                  <a:lnTo>
                    <a:pt x="3625"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700" name="Shape"/>
            <p:cNvSpPr/>
            <p:nvPr/>
          </p:nvSpPr>
          <p:spPr>
            <a:xfrm>
              <a:off x="138302" y="530590"/>
              <a:ext cx="200195" cy="71120"/>
            </a:xfrm>
            <a:custGeom>
              <a:avLst/>
              <a:gdLst/>
              <a:ahLst/>
              <a:cxnLst>
                <a:cxn ang="0">
                  <a:pos x="wd2" y="hd2"/>
                </a:cxn>
                <a:cxn ang="5400000">
                  <a:pos x="wd2" y="hd2"/>
                </a:cxn>
                <a:cxn ang="10800000">
                  <a:pos x="wd2" y="hd2"/>
                </a:cxn>
                <a:cxn ang="16200000">
                  <a:pos x="wd2" y="hd2"/>
                </a:cxn>
              </a:cxnLst>
              <a:rect l="0" t="0" r="r" b="b"/>
              <a:pathLst>
                <a:path w="21600" h="21600" extrusionOk="0">
                  <a:moveTo>
                    <a:pt x="14130" y="0"/>
                  </a:moveTo>
                  <a:lnTo>
                    <a:pt x="1107" y="0"/>
                  </a:lnTo>
                  <a:lnTo>
                    <a:pt x="225" y="3939"/>
                  </a:lnTo>
                  <a:lnTo>
                    <a:pt x="0" y="8535"/>
                  </a:lnTo>
                  <a:lnTo>
                    <a:pt x="419" y="13228"/>
                  </a:lnTo>
                  <a:lnTo>
                    <a:pt x="1470" y="17456"/>
                  </a:lnTo>
                  <a:lnTo>
                    <a:pt x="2974" y="20417"/>
                  </a:lnTo>
                  <a:lnTo>
                    <a:pt x="4643" y="21600"/>
                  </a:lnTo>
                  <a:lnTo>
                    <a:pt x="6276" y="20975"/>
                  </a:lnTo>
                  <a:lnTo>
                    <a:pt x="7670" y="18512"/>
                  </a:lnTo>
                  <a:lnTo>
                    <a:pt x="20685" y="18512"/>
                  </a:lnTo>
                  <a:lnTo>
                    <a:pt x="21376" y="15421"/>
                  </a:lnTo>
                  <a:lnTo>
                    <a:pt x="21600" y="10823"/>
                  </a:lnTo>
                  <a:lnTo>
                    <a:pt x="21183" y="6122"/>
                  </a:lnTo>
                  <a:lnTo>
                    <a:pt x="20139" y="1891"/>
                  </a:lnTo>
                  <a:lnTo>
                    <a:pt x="19619" y="877"/>
                  </a:lnTo>
                  <a:lnTo>
                    <a:pt x="13934" y="877"/>
                  </a:lnTo>
                  <a:lnTo>
                    <a:pt x="14130"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701" name="Shape"/>
            <p:cNvSpPr/>
            <p:nvPr/>
          </p:nvSpPr>
          <p:spPr>
            <a:xfrm>
              <a:off x="328293" y="582834"/>
              <a:ext cx="52538" cy="12701"/>
            </a:xfrm>
            <a:custGeom>
              <a:avLst/>
              <a:gdLst/>
              <a:ahLst/>
              <a:cxnLst>
                <a:cxn ang="0">
                  <a:pos x="wd2" y="hd2"/>
                </a:cxn>
                <a:cxn ang="5400000">
                  <a:pos x="wd2" y="hd2"/>
                </a:cxn>
                <a:cxn ang="10800000">
                  <a:pos x="wd2" y="hd2"/>
                </a:cxn>
                <a:cxn ang="16200000">
                  <a:pos x="wd2" y="hd2"/>
                </a:cxn>
              </a:cxnLst>
              <a:rect l="0" t="0" r="r" b="b"/>
              <a:pathLst>
                <a:path w="21600" h="21600" extrusionOk="0">
                  <a:moveTo>
                    <a:pt x="11516" y="0"/>
                  </a:moveTo>
                  <a:lnTo>
                    <a:pt x="5307" y="4394"/>
                  </a:lnTo>
                  <a:lnTo>
                    <a:pt x="0" y="21600"/>
                  </a:lnTo>
                  <a:lnTo>
                    <a:pt x="21600" y="21600"/>
                  </a:lnTo>
                  <a:lnTo>
                    <a:pt x="17865" y="8194"/>
                  </a:lnTo>
                  <a:lnTo>
                    <a:pt x="11516"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702" name="Shape"/>
            <p:cNvSpPr/>
            <p:nvPr/>
          </p:nvSpPr>
          <p:spPr>
            <a:xfrm>
              <a:off x="422246" y="252546"/>
              <a:ext cx="384517" cy="292778"/>
            </a:xfrm>
            <a:custGeom>
              <a:avLst/>
              <a:gdLst/>
              <a:ahLst/>
              <a:cxnLst>
                <a:cxn ang="0">
                  <a:pos x="wd2" y="hd2"/>
                </a:cxn>
                <a:cxn ang="5400000">
                  <a:pos x="wd2" y="hd2"/>
                </a:cxn>
                <a:cxn ang="10800000">
                  <a:pos x="wd2" y="hd2"/>
                </a:cxn>
                <a:cxn ang="16200000">
                  <a:pos x="wd2" y="hd2"/>
                </a:cxn>
              </a:cxnLst>
              <a:rect l="0" t="0" r="r" b="b"/>
              <a:pathLst>
                <a:path w="21600" h="21600" extrusionOk="0">
                  <a:moveTo>
                    <a:pt x="18567" y="0"/>
                  </a:moveTo>
                  <a:lnTo>
                    <a:pt x="0" y="0"/>
                  </a:lnTo>
                  <a:lnTo>
                    <a:pt x="421" y="177"/>
                  </a:lnTo>
                  <a:lnTo>
                    <a:pt x="681" y="458"/>
                  </a:lnTo>
                  <a:lnTo>
                    <a:pt x="3774" y="4469"/>
                  </a:lnTo>
                  <a:lnTo>
                    <a:pt x="12727" y="16235"/>
                  </a:lnTo>
                  <a:lnTo>
                    <a:pt x="14496" y="18567"/>
                  </a:lnTo>
                  <a:lnTo>
                    <a:pt x="14909" y="19100"/>
                  </a:lnTo>
                  <a:lnTo>
                    <a:pt x="14825" y="20132"/>
                  </a:lnTo>
                  <a:lnTo>
                    <a:pt x="13792" y="21481"/>
                  </a:lnTo>
                  <a:lnTo>
                    <a:pt x="13012" y="21600"/>
                  </a:lnTo>
                  <a:lnTo>
                    <a:pt x="16457" y="21600"/>
                  </a:lnTo>
                  <a:lnTo>
                    <a:pt x="16610" y="21307"/>
                  </a:lnTo>
                  <a:lnTo>
                    <a:pt x="16906" y="19633"/>
                  </a:lnTo>
                  <a:lnTo>
                    <a:pt x="16709" y="17987"/>
                  </a:lnTo>
                  <a:lnTo>
                    <a:pt x="16016" y="16568"/>
                  </a:lnTo>
                  <a:lnTo>
                    <a:pt x="14355" y="14388"/>
                  </a:lnTo>
                  <a:lnTo>
                    <a:pt x="21600" y="4873"/>
                  </a:lnTo>
                  <a:lnTo>
                    <a:pt x="21600" y="3985"/>
                  </a:lnTo>
                  <a:lnTo>
                    <a:pt x="18567"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703" name="Shape"/>
            <p:cNvSpPr/>
            <p:nvPr/>
          </p:nvSpPr>
          <p:spPr>
            <a:xfrm>
              <a:off x="0" y="287358"/>
              <a:ext cx="277640" cy="253505"/>
            </a:xfrm>
            <a:custGeom>
              <a:avLst/>
              <a:gdLst/>
              <a:ahLst/>
              <a:cxnLst>
                <a:cxn ang="0">
                  <a:pos x="wd2" y="hd2"/>
                </a:cxn>
                <a:cxn ang="5400000">
                  <a:pos x="wd2" y="hd2"/>
                </a:cxn>
                <a:cxn ang="10800000">
                  <a:pos x="wd2" y="hd2"/>
                </a:cxn>
                <a:cxn ang="16200000">
                  <a:pos x="wd2" y="hd2"/>
                </a:cxn>
              </a:cxnLst>
              <a:rect l="0" t="0" r="r" b="b"/>
              <a:pathLst>
                <a:path w="21600" h="21600" extrusionOk="0">
                  <a:moveTo>
                    <a:pt x="2099" y="0"/>
                  </a:moveTo>
                  <a:lnTo>
                    <a:pt x="1155" y="0"/>
                  </a:lnTo>
                  <a:lnTo>
                    <a:pt x="0" y="1269"/>
                  </a:lnTo>
                  <a:lnTo>
                    <a:pt x="0" y="2306"/>
                  </a:lnTo>
                  <a:lnTo>
                    <a:pt x="9451" y="12663"/>
                  </a:lnTo>
                  <a:lnTo>
                    <a:pt x="6824" y="15549"/>
                  </a:lnTo>
                  <a:lnTo>
                    <a:pt x="6191" y="16646"/>
                  </a:lnTo>
                  <a:lnTo>
                    <a:pt x="6028" y="17933"/>
                  </a:lnTo>
                  <a:lnTo>
                    <a:pt x="6328" y="19251"/>
                  </a:lnTo>
                  <a:lnTo>
                    <a:pt x="7084" y="20440"/>
                  </a:lnTo>
                  <a:lnTo>
                    <a:pt x="8172" y="21269"/>
                  </a:lnTo>
                  <a:lnTo>
                    <a:pt x="9375" y="21600"/>
                  </a:lnTo>
                  <a:lnTo>
                    <a:pt x="10551" y="21422"/>
                  </a:lnTo>
                  <a:lnTo>
                    <a:pt x="11558" y="20725"/>
                  </a:lnTo>
                  <a:lnTo>
                    <a:pt x="20949" y="20725"/>
                  </a:lnTo>
                  <a:lnTo>
                    <a:pt x="21439" y="19870"/>
                  </a:lnTo>
                  <a:lnTo>
                    <a:pt x="21600" y="18581"/>
                  </a:lnTo>
                  <a:lnTo>
                    <a:pt x="21297" y="17262"/>
                  </a:lnTo>
                  <a:lnTo>
                    <a:pt x="20539" y="16068"/>
                  </a:lnTo>
                  <a:lnTo>
                    <a:pt x="20165" y="15784"/>
                  </a:lnTo>
                  <a:lnTo>
                    <a:pt x="16068" y="15784"/>
                  </a:lnTo>
                  <a:lnTo>
                    <a:pt x="16704" y="14684"/>
                  </a:lnTo>
                  <a:lnTo>
                    <a:pt x="16866" y="13397"/>
                  </a:lnTo>
                  <a:lnTo>
                    <a:pt x="16564" y="12079"/>
                  </a:lnTo>
                  <a:lnTo>
                    <a:pt x="15806" y="10888"/>
                  </a:lnTo>
                  <a:lnTo>
                    <a:pt x="15159" y="10383"/>
                  </a:lnTo>
                  <a:lnTo>
                    <a:pt x="11581" y="10383"/>
                  </a:lnTo>
                  <a:lnTo>
                    <a:pt x="2099"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704" name="Shape"/>
            <p:cNvSpPr/>
            <p:nvPr/>
          </p:nvSpPr>
          <p:spPr>
            <a:xfrm>
              <a:off x="267449" y="522015"/>
              <a:ext cx="52691" cy="12701"/>
            </a:xfrm>
            <a:custGeom>
              <a:avLst/>
              <a:gdLst/>
              <a:ahLst/>
              <a:cxnLst>
                <a:cxn ang="0">
                  <a:pos x="wd2" y="hd2"/>
                </a:cxn>
                <a:cxn ang="5400000">
                  <a:pos x="wd2" y="hd2"/>
                </a:cxn>
                <a:cxn ang="10800000">
                  <a:pos x="wd2" y="hd2"/>
                </a:cxn>
                <a:cxn ang="16200000">
                  <a:pos x="wd2" y="hd2"/>
                </a:cxn>
              </a:cxnLst>
              <a:rect l="0" t="0" r="r" b="b"/>
              <a:pathLst>
                <a:path w="21600" h="21600" extrusionOk="0">
                  <a:moveTo>
                    <a:pt x="11492" y="0"/>
                  </a:moveTo>
                  <a:lnTo>
                    <a:pt x="5293" y="4397"/>
                  </a:lnTo>
                  <a:lnTo>
                    <a:pt x="0" y="21600"/>
                  </a:lnTo>
                  <a:lnTo>
                    <a:pt x="21600" y="21600"/>
                  </a:lnTo>
                  <a:lnTo>
                    <a:pt x="17838" y="8165"/>
                  </a:lnTo>
                  <a:lnTo>
                    <a:pt x="11492"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705" name="Shape"/>
            <p:cNvSpPr/>
            <p:nvPr/>
          </p:nvSpPr>
          <p:spPr>
            <a:xfrm>
              <a:off x="215420" y="56763"/>
              <a:ext cx="537346" cy="320980"/>
            </a:xfrm>
            <a:custGeom>
              <a:avLst/>
              <a:gdLst/>
              <a:ahLst/>
              <a:cxnLst>
                <a:cxn ang="0">
                  <a:pos x="wd2" y="hd2"/>
                </a:cxn>
                <a:cxn ang="5400000">
                  <a:pos x="wd2" y="hd2"/>
                </a:cxn>
                <a:cxn ang="10800000">
                  <a:pos x="wd2" y="hd2"/>
                </a:cxn>
                <a:cxn ang="16200000">
                  <a:pos x="wd2" y="hd2"/>
                </a:cxn>
              </a:cxnLst>
              <a:rect l="0" t="0" r="r" b="b"/>
              <a:pathLst>
                <a:path w="21600" h="21600" extrusionOk="0">
                  <a:moveTo>
                    <a:pt x="7096" y="0"/>
                  </a:moveTo>
                  <a:lnTo>
                    <a:pt x="4483" y="1516"/>
                  </a:lnTo>
                  <a:lnTo>
                    <a:pt x="93" y="16220"/>
                  </a:lnTo>
                  <a:lnTo>
                    <a:pt x="0" y="17430"/>
                  </a:lnTo>
                  <a:lnTo>
                    <a:pt x="85" y="18112"/>
                  </a:lnTo>
                  <a:lnTo>
                    <a:pt x="1638" y="21102"/>
                  </a:lnTo>
                  <a:lnTo>
                    <a:pt x="2996" y="21600"/>
                  </a:lnTo>
                  <a:lnTo>
                    <a:pt x="3720" y="21389"/>
                  </a:lnTo>
                  <a:lnTo>
                    <a:pt x="6760" y="15131"/>
                  </a:lnTo>
                  <a:lnTo>
                    <a:pt x="7013" y="14565"/>
                  </a:lnTo>
                  <a:lnTo>
                    <a:pt x="7279" y="14119"/>
                  </a:lnTo>
                  <a:lnTo>
                    <a:pt x="7875" y="13354"/>
                  </a:lnTo>
                  <a:lnTo>
                    <a:pt x="8314" y="13175"/>
                  </a:lnTo>
                  <a:lnTo>
                    <a:pt x="21600" y="13175"/>
                  </a:lnTo>
                  <a:lnTo>
                    <a:pt x="16407" y="4472"/>
                  </a:lnTo>
                  <a:lnTo>
                    <a:pt x="16318" y="4330"/>
                  </a:lnTo>
                  <a:lnTo>
                    <a:pt x="16211" y="4221"/>
                  </a:lnTo>
                  <a:lnTo>
                    <a:pt x="9024" y="443"/>
                  </a:lnTo>
                  <a:lnTo>
                    <a:pt x="7096"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706" name="Shape"/>
            <p:cNvSpPr/>
            <p:nvPr/>
          </p:nvSpPr>
          <p:spPr>
            <a:xfrm>
              <a:off x="637154" y="0"/>
              <a:ext cx="283281" cy="285337"/>
            </a:xfrm>
            <a:custGeom>
              <a:avLst/>
              <a:gdLst/>
              <a:ahLst/>
              <a:cxnLst>
                <a:cxn ang="0">
                  <a:pos x="wd2" y="hd2"/>
                </a:cxn>
                <a:cxn ang="5400000">
                  <a:pos x="wd2" y="hd2"/>
                </a:cxn>
                <a:cxn ang="10800000">
                  <a:pos x="wd2" y="hd2"/>
                </a:cxn>
                <a:cxn ang="16200000">
                  <a:pos x="wd2" y="hd2"/>
                </a:cxn>
              </a:cxnLst>
              <a:rect l="0" t="0" r="r" b="b"/>
              <a:pathLst>
                <a:path w="21600" h="21600" extrusionOk="0">
                  <a:moveTo>
                    <a:pt x="7043" y="0"/>
                  </a:moveTo>
                  <a:lnTo>
                    <a:pt x="853" y="4940"/>
                  </a:lnTo>
                  <a:lnTo>
                    <a:pt x="0" y="6991"/>
                  </a:lnTo>
                  <a:lnTo>
                    <a:pt x="213" y="8080"/>
                  </a:lnTo>
                  <a:lnTo>
                    <a:pt x="853" y="9037"/>
                  </a:lnTo>
                  <a:lnTo>
                    <a:pt x="12663" y="20753"/>
                  </a:lnTo>
                  <a:lnTo>
                    <a:pt x="13626" y="21388"/>
                  </a:lnTo>
                  <a:lnTo>
                    <a:pt x="14722" y="21600"/>
                  </a:lnTo>
                  <a:lnTo>
                    <a:pt x="15818" y="21388"/>
                  </a:lnTo>
                  <a:lnTo>
                    <a:pt x="16781" y="20753"/>
                  </a:lnTo>
                  <a:lnTo>
                    <a:pt x="19023" y="18532"/>
                  </a:lnTo>
                  <a:lnTo>
                    <a:pt x="14718" y="18532"/>
                  </a:lnTo>
                  <a:lnTo>
                    <a:pt x="13784" y="18345"/>
                  </a:lnTo>
                  <a:lnTo>
                    <a:pt x="13021" y="17835"/>
                  </a:lnTo>
                  <a:lnTo>
                    <a:pt x="12507" y="17080"/>
                  </a:lnTo>
                  <a:lnTo>
                    <a:pt x="12318" y="16156"/>
                  </a:lnTo>
                  <a:lnTo>
                    <a:pt x="12507" y="15231"/>
                  </a:lnTo>
                  <a:lnTo>
                    <a:pt x="13023" y="14475"/>
                  </a:lnTo>
                  <a:lnTo>
                    <a:pt x="13786" y="13965"/>
                  </a:lnTo>
                  <a:lnTo>
                    <a:pt x="14718" y="13778"/>
                  </a:lnTo>
                  <a:lnTo>
                    <a:pt x="21600" y="13778"/>
                  </a:lnTo>
                  <a:lnTo>
                    <a:pt x="21550" y="13522"/>
                  </a:lnTo>
                  <a:lnTo>
                    <a:pt x="20910" y="12565"/>
                  </a:lnTo>
                  <a:lnTo>
                    <a:pt x="9110" y="849"/>
                  </a:lnTo>
                  <a:lnTo>
                    <a:pt x="8142" y="212"/>
                  </a:lnTo>
                  <a:lnTo>
                    <a:pt x="7043"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707" name="Shape"/>
            <p:cNvSpPr/>
            <p:nvPr/>
          </p:nvSpPr>
          <p:spPr>
            <a:xfrm>
              <a:off x="830174" y="182003"/>
              <a:ext cx="92402" cy="62801"/>
            </a:xfrm>
            <a:custGeom>
              <a:avLst/>
              <a:gdLst/>
              <a:ahLst/>
              <a:cxnLst>
                <a:cxn ang="0">
                  <a:pos x="wd2" y="hd2"/>
                </a:cxn>
                <a:cxn ang="5400000">
                  <a:pos x="wd2" y="hd2"/>
                </a:cxn>
                <a:cxn ang="10800000">
                  <a:pos x="wd2" y="hd2"/>
                </a:cxn>
                <a:cxn ang="16200000">
                  <a:pos x="wd2" y="hd2"/>
                </a:cxn>
              </a:cxnLst>
              <a:rect l="0" t="0" r="r" b="b"/>
              <a:pathLst>
                <a:path w="21600" h="21600" extrusionOk="0">
                  <a:moveTo>
                    <a:pt x="21100" y="0"/>
                  </a:moveTo>
                  <a:lnTo>
                    <a:pt x="0" y="0"/>
                  </a:lnTo>
                  <a:lnTo>
                    <a:pt x="2857" y="850"/>
                  </a:lnTo>
                  <a:lnTo>
                    <a:pt x="5189" y="3167"/>
                  </a:lnTo>
                  <a:lnTo>
                    <a:pt x="6762" y="6603"/>
                  </a:lnTo>
                  <a:lnTo>
                    <a:pt x="7338" y="10808"/>
                  </a:lnTo>
                  <a:lnTo>
                    <a:pt x="6756" y="15017"/>
                  </a:lnTo>
                  <a:lnTo>
                    <a:pt x="5189" y="18435"/>
                  </a:lnTo>
                  <a:lnTo>
                    <a:pt x="2857" y="20750"/>
                  </a:lnTo>
                  <a:lnTo>
                    <a:pt x="0" y="21600"/>
                  </a:lnTo>
                  <a:lnTo>
                    <a:pt x="13199" y="21600"/>
                  </a:lnTo>
                  <a:lnTo>
                    <a:pt x="18984" y="13104"/>
                  </a:lnTo>
                  <a:lnTo>
                    <a:pt x="20946" y="8751"/>
                  </a:lnTo>
                  <a:lnTo>
                    <a:pt x="21600" y="3793"/>
                  </a:lnTo>
                  <a:lnTo>
                    <a:pt x="21100"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708" name="Shape"/>
            <p:cNvSpPr/>
            <p:nvPr/>
          </p:nvSpPr>
          <p:spPr>
            <a:xfrm>
              <a:off x="148853" y="401794"/>
              <a:ext cx="110340" cy="70810"/>
            </a:xfrm>
            <a:custGeom>
              <a:avLst/>
              <a:gdLst/>
              <a:ahLst/>
              <a:cxnLst>
                <a:cxn ang="0">
                  <a:pos x="wd2" y="hd2"/>
                </a:cxn>
                <a:cxn ang="5400000">
                  <a:pos x="wd2" y="hd2"/>
                </a:cxn>
                <a:cxn ang="10800000">
                  <a:pos x="wd2" y="hd2"/>
                </a:cxn>
                <a:cxn ang="16200000">
                  <a:pos x="wd2" y="hd2"/>
                </a:cxn>
              </a:cxnLst>
              <a:rect l="0" t="0" r="r" b="b"/>
              <a:pathLst>
                <a:path w="21600" h="21600" extrusionOk="0">
                  <a:moveTo>
                    <a:pt x="5280" y="0"/>
                  </a:moveTo>
                  <a:lnTo>
                    <a:pt x="2484" y="330"/>
                  </a:lnTo>
                  <a:lnTo>
                    <a:pt x="0" y="2264"/>
                  </a:lnTo>
                  <a:lnTo>
                    <a:pt x="9003" y="2264"/>
                  </a:lnTo>
                  <a:lnTo>
                    <a:pt x="8094" y="1254"/>
                  </a:lnTo>
                  <a:lnTo>
                    <a:pt x="5280" y="0"/>
                  </a:lnTo>
                  <a:close/>
                  <a:moveTo>
                    <a:pt x="16789" y="18492"/>
                  </a:moveTo>
                  <a:lnTo>
                    <a:pt x="13826" y="19123"/>
                  </a:lnTo>
                  <a:lnTo>
                    <a:pt x="11291" y="21600"/>
                  </a:lnTo>
                  <a:lnTo>
                    <a:pt x="21600" y="21600"/>
                  </a:lnTo>
                  <a:lnTo>
                    <a:pt x="19815" y="19670"/>
                  </a:lnTo>
                  <a:lnTo>
                    <a:pt x="16789" y="18492"/>
                  </a:lnTo>
                  <a:close/>
                </a:path>
              </a:pathLst>
            </a:custGeom>
            <a:noFill/>
            <a:ln w="12700" cap="flat">
              <a:noFill/>
              <a:miter lim="400000"/>
            </a:ln>
            <a:effectLst/>
          </p:spPr>
          <p:txBody>
            <a:bodyPr wrap="square" lIns="45719" tIns="45719" rIns="45719" bIns="45719" numCol="1" anchor="t">
              <a:noAutofit/>
            </a:bodyPr>
            <a:lstStyle/>
            <a:p>
              <a:endParaRPr/>
            </a:p>
          </p:txBody>
        </p:sp>
      </p:grpSp>
      <p:sp>
        <p:nvSpPr>
          <p:cNvPr id="3" name="Metin kutusu 2">
            <a:extLst>
              <a:ext uri="{FF2B5EF4-FFF2-40B4-BE49-F238E27FC236}">
                <a16:creationId xmlns:a16="http://schemas.microsoft.com/office/drawing/2014/main" id="{8C73BC35-1F9A-1623-20EF-0CA53D1B81C0}"/>
              </a:ext>
            </a:extLst>
          </p:cNvPr>
          <p:cNvSpPr txBox="1"/>
          <p:nvPr/>
        </p:nvSpPr>
        <p:spPr>
          <a:xfrm>
            <a:off x="427721" y="3594360"/>
            <a:ext cx="4533493" cy="34394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ts val="2850"/>
              </a:lnSpc>
              <a:buNone/>
            </a:pPr>
            <a:r>
              <a:rPr lang="tr-TR" sz="2600" b="1" i="0">
                <a:effectLst/>
                <a:latin typeface="Lora" pitchFamily="2" charset="-94"/>
              </a:rPr>
              <a:t>SAHNE 4 — </a:t>
            </a:r>
            <a:endParaRPr lang="tr-TR" sz="2600" b="1">
              <a:effectLst/>
              <a:latin typeface="Lora" pitchFamily="2" charset="-94"/>
            </a:endParaRPr>
          </a:p>
          <a:p>
            <a:pPr>
              <a:lnSpc>
                <a:spcPts val="2850"/>
              </a:lnSpc>
              <a:buNone/>
            </a:pPr>
            <a:r>
              <a:rPr lang="tr-TR" sz="2600" b="1">
                <a:effectLst/>
                <a:latin typeface="Lora" pitchFamily="2" charset="-94"/>
              </a:rPr>
              <a:t>KAPI(10-13 sn)</a:t>
            </a:r>
          </a:p>
          <a:p>
            <a:pPr>
              <a:lnSpc>
                <a:spcPts val="2850"/>
              </a:lnSpc>
              <a:buNone/>
            </a:pPr>
            <a:endParaRPr lang="tr-TR" sz="2600" b="1">
              <a:effectLst/>
              <a:latin typeface="Lora" pitchFamily="2" charset="-94"/>
            </a:endParaRPr>
          </a:p>
          <a:p>
            <a:pPr>
              <a:lnSpc>
                <a:spcPts val="2850"/>
              </a:lnSpc>
              <a:buNone/>
            </a:pPr>
            <a:r>
              <a:rPr lang="tr-TR" sz="2600" b="0" i="0">
                <a:effectLst/>
                <a:latin typeface="Montserrat" panose="00000500000000000000" pitchFamily="2" charset="-94"/>
              </a:rPr>
              <a:t>Müzik başlar.</a:t>
            </a:r>
            <a:endParaRPr lang="tr-TR" sz="2600">
              <a:effectLst/>
              <a:latin typeface="Montserrat" panose="00000500000000000000" pitchFamily="2" charset="-94"/>
            </a:endParaRPr>
          </a:p>
          <a:p>
            <a:pPr>
              <a:lnSpc>
                <a:spcPts val="2850"/>
              </a:lnSpc>
              <a:buNone/>
            </a:pPr>
            <a:r>
              <a:rPr lang="tr-TR" sz="2600" b="0" i="0">
                <a:effectLst/>
                <a:latin typeface="Montserrat" panose="00000500000000000000" pitchFamily="2" charset="-94"/>
              </a:rPr>
              <a:t>Kapı alt açıdan çekilir.</a:t>
            </a:r>
            <a:endParaRPr lang="tr-TR" sz="2600">
              <a:effectLst/>
              <a:latin typeface="Montserrat" panose="00000500000000000000" pitchFamily="2" charset="-94"/>
            </a:endParaRPr>
          </a:p>
          <a:p>
            <a:pPr>
              <a:lnSpc>
                <a:spcPts val="2850"/>
              </a:lnSpc>
              <a:buNone/>
            </a:pPr>
            <a:r>
              <a:rPr lang="tr-TR" sz="2600" b="0" i="0" err="1">
                <a:effectLst/>
                <a:latin typeface="Montserrat" panose="00000500000000000000" pitchFamily="2" charset="-94"/>
              </a:rPr>
              <a:t>Bi</a:t>
            </a:r>
            <a:r>
              <a:rPr lang="tr-TR" sz="2600" b="0" i="0">
                <a:effectLst/>
                <a:latin typeface="Montserrat" panose="00000500000000000000" pitchFamily="2" charset="-94"/>
              </a:rPr>
              <a:t> Kutu Kombin logolu kutu kadraja girer.</a:t>
            </a:r>
            <a:endParaRPr lang="tr-TR" sz="2600">
              <a:effectLst/>
              <a:latin typeface="Montserrat" panose="00000500000000000000" pitchFamily="2" charset="-94"/>
            </a:endParaRPr>
          </a:p>
          <a:p>
            <a:pPr>
              <a:lnSpc>
                <a:spcPts val="2850"/>
              </a:lnSpc>
              <a:buNone/>
            </a:pPr>
            <a:r>
              <a:rPr lang="tr-TR" sz="2600" b="0" i="0">
                <a:effectLst/>
                <a:latin typeface="Montserrat" panose="00000500000000000000" pitchFamily="2" charset="-94"/>
              </a:rPr>
              <a:t>Paket elden alınır</a:t>
            </a:r>
            <a:r>
              <a:rPr lang="tr-TR" sz="2800" b="0" i="0">
                <a:effectLst/>
                <a:latin typeface="Montserrat" panose="00000500000000000000" pitchFamily="2" charset="-94"/>
              </a:rPr>
              <a:t>.</a:t>
            </a:r>
            <a:endParaRPr lang="tr-TR" sz="2800">
              <a:effectLst/>
              <a:latin typeface="Montserrat" panose="00000500000000000000" pitchFamily="2" charset="-94"/>
            </a:endParaRPr>
          </a:p>
          <a:p>
            <a:pPr>
              <a:lnSpc>
                <a:spcPts val="2850"/>
              </a:lnSpc>
              <a:buNone/>
            </a:pPr>
            <a:endParaRPr lang="tr-TR" sz="2600" b="1">
              <a:effectLst/>
              <a:latin typeface="Lora" pitchFamily="2" charset="-94"/>
            </a:endParaRPr>
          </a:p>
        </p:txBody>
      </p:sp>
      <p:sp>
        <p:nvSpPr>
          <p:cNvPr id="5" name="Metin kutusu 4">
            <a:extLst>
              <a:ext uri="{FF2B5EF4-FFF2-40B4-BE49-F238E27FC236}">
                <a16:creationId xmlns:a16="http://schemas.microsoft.com/office/drawing/2014/main" id="{064807E3-2D3E-0DD1-2862-F856883AB218}"/>
              </a:ext>
            </a:extLst>
          </p:cNvPr>
          <p:cNvSpPr txBox="1"/>
          <p:nvPr/>
        </p:nvSpPr>
        <p:spPr>
          <a:xfrm>
            <a:off x="5881906" y="3695214"/>
            <a:ext cx="6966052" cy="30675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ts val="2850"/>
              </a:lnSpc>
              <a:buNone/>
            </a:pPr>
            <a:r>
              <a:rPr lang="tr-TR" sz="2600" b="1" i="0">
                <a:effectLst/>
                <a:latin typeface="Lora" pitchFamily="2" charset="-94"/>
              </a:rPr>
              <a:t>SAHNE 5</a:t>
            </a:r>
            <a:r>
              <a:rPr lang="tr-TR" sz="2600" b="0" i="0">
                <a:effectLst/>
                <a:latin typeface="Lora" pitchFamily="2" charset="-94"/>
              </a:rPr>
              <a:t> </a:t>
            </a:r>
            <a:r>
              <a:rPr lang="tr-TR" sz="2600" b="1" i="0">
                <a:effectLst/>
                <a:latin typeface="Lora" pitchFamily="2" charset="-94"/>
              </a:rPr>
              <a:t>—</a:t>
            </a:r>
            <a:r>
              <a:rPr lang="tr-TR" sz="2600" b="0" i="0">
                <a:effectLst/>
                <a:latin typeface="Lora" pitchFamily="2" charset="-94"/>
              </a:rPr>
              <a:t> </a:t>
            </a:r>
            <a:endParaRPr lang="tr-TR" sz="2600">
              <a:effectLst/>
              <a:latin typeface="Lora" pitchFamily="2" charset="-94"/>
            </a:endParaRPr>
          </a:p>
          <a:p>
            <a:pPr>
              <a:lnSpc>
                <a:spcPts val="2850"/>
              </a:lnSpc>
              <a:buNone/>
            </a:pPr>
            <a:r>
              <a:rPr lang="tr-TR" sz="2600" b="1" i="0">
                <a:effectLst/>
                <a:latin typeface="Lora" pitchFamily="2" charset="-94"/>
              </a:rPr>
              <a:t>ODA / KUTU YAKIN PLAN (13–18 sn)</a:t>
            </a:r>
          </a:p>
          <a:p>
            <a:pPr>
              <a:lnSpc>
                <a:spcPts val="2850"/>
              </a:lnSpc>
              <a:buNone/>
            </a:pPr>
            <a:endParaRPr lang="tr-TR" sz="2600">
              <a:effectLst/>
              <a:latin typeface="Lora" pitchFamily="2" charset="-94"/>
            </a:endParaRPr>
          </a:p>
          <a:p>
            <a:pPr>
              <a:lnSpc>
                <a:spcPts val="2850"/>
              </a:lnSpc>
              <a:buNone/>
            </a:pPr>
            <a:r>
              <a:rPr lang="tr-TR" sz="2600" b="0" i="0">
                <a:effectLst/>
                <a:latin typeface="Montserrat" panose="00000500000000000000" pitchFamily="2" charset="-94"/>
              </a:rPr>
              <a:t>Kutu yatağa konur.</a:t>
            </a:r>
            <a:endParaRPr lang="tr-TR" sz="2600">
              <a:effectLst/>
              <a:latin typeface="Montserrat" panose="00000500000000000000" pitchFamily="2" charset="-94"/>
            </a:endParaRPr>
          </a:p>
          <a:p>
            <a:pPr>
              <a:lnSpc>
                <a:spcPts val="2850"/>
              </a:lnSpc>
              <a:buNone/>
            </a:pPr>
            <a:r>
              <a:rPr lang="tr-TR" sz="2600" b="0" i="0">
                <a:effectLst/>
                <a:latin typeface="Montserrat" panose="00000500000000000000" pitchFamily="2" charset="-94"/>
              </a:rPr>
              <a:t>Kutu açılır — yakın plan.</a:t>
            </a:r>
            <a:endParaRPr lang="tr-TR" sz="2600">
              <a:effectLst/>
              <a:latin typeface="Montserrat" panose="00000500000000000000" pitchFamily="2" charset="-94"/>
            </a:endParaRPr>
          </a:p>
          <a:p>
            <a:pPr>
              <a:lnSpc>
                <a:spcPts val="2850"/>
              </a:lnSpc>
              <a:buNone/>
            </a:pPr>
            <a:r>
              <a:rPr lang="tr-TR" sz="2600" b="0" i="0">
                <a:effectLst/>
                <a:latin typeface="Montserrat" panose="00000500000000000000" pitchFamily="2" charset="-94"/>
              </a:rPr>
              <a:t>Doku, ambalaj ve logo detayları.</a:t>
            </a:r>
            <a:endParaRPr lang="tr-TR" sz="2600">
              <a:effectLst/>
              <a:latin typeface="Montserrat" panose="00000500000000000000" pitchFamily="2" charset="-94"/>
            </a:endParaRPr>
          </a:p>
          <a:p>
            <a:pPr>
              <a:lnSpc>
                <a:spcPts val="2850"/>
              </a:lnSpc>
              <a:buNone/>
            </a:pPr>
            <a:r>
              <a:rPr lang="tr-TR" sz="2600" b="0" i="0">
                <a:effectLst/>
                <a:latin typeface="Montserrat" panose="00000500000000000000" pitchFamily="2" charset="-94"/>
              </a:rPr>
              <a:t>Kıyafetlerin detay çekimleri</a:t>
            </a:r>
            <a:r>
              <a:rPr lang="tr-TR" sz="2600" b="0" i="0">
                <a:effectLst/>
                <a:latin typeface="YAFdtQi73Xs_0"/>
              </a:rPr>
              <a:t>, </a:t>
            </a:r>
            <a:r>
              <a:rPr lang="tr-TR" sz="2600" b="0" i="0">
                <a:effectLst/>
                <a:latin typeface="Montserrat" panose="00000500000000000000" pitchFamily="2" charset="-94"/>
              </a:rPr>
              <a:t>uyum ve düzen vurgulanır.</a:t>
            </a:r>
            <a:endParaRPr lang="tr-TR" sz="2600">
              <a:effectLst/>
              <a:latin typeface="Montserrat" panose="00000500000000000000" pitchFamily="2" charset="-94"/>
            </a:endParaRPr>
          </a:p>
        </p:txBody>
      </p:sp>
      <p:sp>
        <p:nvSpPr>
          <p:cNvPr id="8" name="Metin kutusu 7">
            <a:extLst>
              <a:ext uri="{FF2B5EF4-FFF2-40B4-BE49-F238E27FC236}">
                <a16:creationId xmlns:a16="http://schemas.microsoft.com/office/drawing/2014/main" id="{F74C191F-0FB0-CCD6-4A9D-6A8574FC6B45}"/>
              </a:ext>
            </a:extLst>
          </p:cNvPr>
          <p:cNvSpPr txBox="1"/>
          <p:nvPr/>
        </p:nvSpPr>
        <p:spPr>
          <a:xfrm>
            <a:off x="13397666" y="3695214"/>
            <a:ext cx="6289453" cy="2695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ts val="2850"/>
              </a:lnSpc>
              <a:buNone/>
            </a:pPr>
            <a:r>
              <a:rPr lang="tr-TR" sz="2600" b="1" i="0">
                <a:effectLst/>
                <a:latin typeface="Lora" pitchFamily="2" charset="-94"/>
              </a:rPr>
              <a:t>SAHNE 6 —</a:t>
            </a:r>
            <a:endParaRPr lang="tr-TR" sz="2600">
              <a:effectLst/>
              <a:latin typeface="Lora" pitchFamily="2" charset="-94"/>
            </a:endParaRPr>
          </a:p>
          <a:p>
            <a:pPr>
              <a:lnSpc>
                <a:spcPts val="2850"/>
              </a:lnSpc>
              <a:buNone/>
            </a:pPr>
            <a:r>
              <a:rPr lang="tr-TR" sz="2600" b="1" i="0">
                <a:effectLst/>
                <a:latin typeface="Lora" pitchFamily="2" charset="-94"/>
              </a:rPr>
              <a:t>ASKI GEÇİŞLERİ (18–25 sn)</a:t>
            </a:r>
          </a:p>
          <a:p>
            <a:pPr>
              <a:lnSpc>
                <a:spcPts val="2850"/>
              </a:lnSpc>
              <a:buNone/>
            </a:pPr>
            <a:endParaRPr lang="tr-TR" sz="2600">
              <a:effectLst/>
              <a:latin typeface="Lora" pitchFamily="2" charset="-94"/>
            </a:endParaRPr>
          </a:p>
          <a:p>
            <a:pPr>
              <a:lnSpc>
                <a:spcPts val="2850"/>
              </a:lnSpc>
              <a:buNone/>
            </a:pPr>
            <a:r>
              <a:rPr lang="tr-TR" sz="2600" b="0" i="0">
                <a:effectLst/>
                <a:latin typeface="Montserrat" panose="00000500000000000000" pitchFamily="2" charset="-94"/>
              </a:rPr>
              <a:t>Kıyafetler kutudan çıkar.</a:t>
            </a:r>
            <a:endParaRPr lang="tr-TR" sz="2600">
              <a:effectLst/>
              <a:latin typeface="Montserrat" panose="00000500000000000000" pitchFamily="2" charset="-94"/>
            </a:endParaRPr>
          </a:p>
          <a:p>
            <a:pPr>
              <a:lnSpc>
                <a:spcPts val="2850"/>
              </a:lnSpc>
              <a:buNone/>
            </a:pPr>
            <a:r>
              <a:rPr lang="tr-TR" sz="2600" b="0" i="0">
                <a:effectLst/>
                <a:latin typeface="Montserrat" panose="00000500000000000000" pitchFamily="2" charset="-94"/>
              </a:rPr>
              <a:t>Her parça askıya asılırken </a:t>
            </a:r>
            <a:r>
              <a:rPr lang="tr-TR" sz="2600" b="0" i="0" err="1">
                <a:effectLst/>
                <a:latin typeface="Montserrat" panose="00000500000000000000" pitchFamily="2" charset="-94"/>
              </a:rPr>
              <a:t>jum</a:t>
            </a:r>
            <a:r>
              <a:rPr lang="tr-TR" sz="2600" b="0" i="0">
                <a:effectLst/>
                <a:latin typeface="Montserrat" panose="00000500000000000000" pitchFamily="2" charset="-94"/>
              </a:rPr>
              <a:t> pcut veya </a:t>
            </a:r>
            <a:r>
              <a:rPr lang="tr-TR" sz="2600" b="0" i="0" err="1">
                <a:effectLst/>
                <a:latin typeface="Montserrat" panose="00000500000000000000" pitchFamily="2" charset="-94"/>
              </a:rPr>
              <a:t>whip</a:t>
            </a:r>
            <a:r>
              <a:rPr lang="tr-TR" sz="2600" b="0" i="0">
                <a:effectLst/>
                <a:latin typeface="Montserrat" panose="00000500000000000000" pitchFamily="2" charset="-94"/>
              </a:rPr>
              <a:t> </a:t>
            </a:r>
            <a:r>
              <a:rPr lang="tr-TR" sz="2600" b="0" i="0" err="1">
                <a:effectLst/>
                <a:latin typeface="Montserrat" panose="00000500000000000000" pitchFamily="2" charset="-94"/>
              </a:rPr>
              <a:t>pan</a:t>
            </a:r>
            <a:r>
              <a:rPr lang="tr-TR" sz="2600" b="0" i="0">
                <a:effectLst/>
                <a:latin typeface="Montserrat" panose="00000500000000000000" pitchFamily="2" charset="-94"/>
              </a:rPr>
              <a:t> geçişleri.</a:t>
            </a:r>
            <a:endParaRPr lang="tr-TR" sz="2600">
              <a:effectLst/>
              <a:latin typeface="Montserrat" panose="00000500000000000000" pitchFamily="2" charset="-94"/>
            </a:endParaRPr>
          </a:p>
          <a:p>
            <a:pPr>
              <a:lnSpc>
                <a:spcPts val="2850"/>
              </a:lnSpc>
              <a:buNone/>
            </a:pPr>
            <a:r>
              <a:rPr lang="tr-TR" sz="2600" b="0" i="0">
                <a:effectLst/>
                <a:latin typeface="Montserrat" panose="00000500000000000000" pitchFamily="2" charset="-94"/>
              </a:rPr>
              <a:t>Kıyafetler boş askıda asılı.</a:t>
            </a:r>
            <a:endParaRPr lang="tr-TR" sz="2600">
              <a:effectLst/>
              <a:latin typeface="Montserrat" panose="00000500000000000000" pitchFamily="2" charset="-94"/>
            </a:endParaRPr>
          </a:p>
        </p:txBody>
      </p:sp>
      <p:sp>
        <p:nvSpPr>
          <p:cNvPr id="4" name="Metin kutusu 3">
            <a:extLst>
              <a:ext uri="{FF2B5EF4-FFF2-40B4-BE49-F238E27FC236}">
                <a16:creationId xmlns:a16="http://schemas.microsoft.com/office/drawing/2014/main" id="{2DAFD22B-25FE-22E7-2609-C9C4597277D3}"/>
              </a:ext>
            </a:extLst>
          </p:cNvPr>
          <p:cNvSpPr txBox="1"/>
          <p:nvPr/>
        </p:nvSpPr>
        <p:spPr>
          <a:xfrm>
            <a:off x="5775965" y="873796"/>
            <a:ext cx="7563394"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tr-TR" sz="6000" b="1">
                <a:latin typeface="Lora" pitchFamily="2" charset="-94"/>
              </a:rPr>
              <a:t>Reklam Senaryosu</a:t>
            </a:r>
            <a:endParaRPr kumimoji="0" lang="tr-TR" sz="6000" b="1" i="0" u="none" strike="noStrike" cap="none" spc="0" normalizeH="0" baseline="0">
              <a:ln>
                <a:noFill/>
              </a:ln>
              <a:solidFill>
                <a:srgbClr val="000000"/>
              </a:solidFill>
              <a:effectLst/>
              <a:uFillTx/>
              <a:latin typeface="Lora" pitchFamily="2" charset="-94"/>
              <a:sym typeface="Calibri"/>
            </a:endParaRPr>
          </a:p>
        </p:txBody>
      </p:sp>
      <p:sp>
        <p:nvSpPr>
          <p:cNvPr id="2" name="Metin kutusu 1">
            <a:extLst>
              <a:ext uri="{FF2B5EF4-FFF2-40B4-BE49-F238E27FC236}">
                <a16:creationId xmlns:a16="http://schemas.microsoft.com/office/drawing/2014/main" id="{2B94CC6B-193C-1EF9-39B1-B68A845FC031}"/>
              </a:ext>
            </a:extLst>
          </p:cNvPr>
          <p:cNvSpPr txBox="1"/>
          <p:nvPr/>
        </p:nvSpPr>
        <p:spPr>
          <a:xfrm>
            <a:off x="19507200" y="10818793"/>
            <a:ext cx="59689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tr-TR" sz="1800" b="0" i="0" u="none" strike="noStrike" cap="none" spc="0" normalizeH="0" baseline="0" dirty="0">
                <a:ln>
                  <a:noFill/>
                </a:ln>
                <a:solidFill>
                  <a:srgbClr val="000000"/>
                </a:solidFill>
                <a:effectLst/>
                <a:uFillTx/>
                <a:latin typeface="Montserrat" panose="00000500000000000000" pitchFamily="2" charset="-94"/>
                <a:sym typeface="Calibri"/>
              </a:rPr>
              <a:t>2</a:t>
            </a:r>
            <a:r>
              <a:rPr lang="tr-TR" dirty="0">
                <a:latin typeface="Montserrat" panose="00000500000000000000" pitchFamily="2" charset="-94"/>
              </a:rPr>
              <a:t>2</a:t>
            </a:r>
            <a:endParaRPr kumimoji="0" lang="tr-TR" sz="1800" b="0" i="0" u="none" strike="noStrike" cap="none" spc="0" normalizeH="0" baseline="0" dirty="0">
              <a:ln>
                <a:noFill/>
              </a:ln>
              <a:solidFill>
                <a:srgbClr val="000000"/>
              </a:solidFill>
              <a:effectLst/>
              <a:uFillTx/>
              <a:latin typeface="Montserrat" panose="00000500000000000000" pitchFamily="2" charset="-94"/>
              <a:sym typeface="Calibri"/>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8B4AE-B9D3-336F-4CE0-06EB381DAF99}"/>
            </a:ext>
          </a:extLst>
        </p:cNvPr>
        <p:cNvGrpSpPr/>
        <p:nvPr/>
      </p:nvGrpSpPr>
      <p:grpSpPr>
        <a:xfrm>
          <a:off x="0" y="0"/>
          <a:ext cx="0" cy="0"/>
          <a:chOff x="0" y="0"/>
          <a:chExt cx="0" cy="0"/>
        </a:xfrm>
      </p:grpSpPr>
      <p:sp>
        <p:nvSpPr>
          <p:cNvPr id="666" name="Google Shape;1041;p46">
            <a:extLst>
              <a:ext uri="{FF2B5EF4-FFF2-40B4-BE49-F238E27FC236}">
                <a16:creationId xmlns:a16="http://schemas.microsoft.com/office/drawing/2014/main" id="{95C21A9F-E21C-62E8-FF49-F461A3C14F35}"/>
              </a:ext>
            </a:extLst>
          </p:cNvPr>
          <p:cNvSpPr/>
          <p:nvPr/>
        </p:nvSpPr>
        <p:spPr>
          <a:xfrm rot="1638310" flipH="1">
            <a:off x="4481400" y="2567292"/>
            <a:ext cx="1066766" cy="11238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180"/>
                  <a:pt x="21600" y="20503"/>
                </a:cubicBezTo>
                <a:cubicBezTo>
                  <a:pt x="21600" y="20869"/>
                  <a:pt x="21590" y="21235"/>
                  <a:pt x="21569" y="21600"/>
                </a:cubicBezTo>
              </a:path>
            </a:pathLst>
          </a:custGeom>
          <a:ln w="38100">
            <a:solidFill>
              <a:srgbClr val="B73408"/>
            </a:solidFill>
            <a:headEnd type="triangle"/>
          </a:ln>
        </p:spPr>
        <p:txBody>
          <a:bodyPr lIns="45719" rIns="45719" anchor="ctr"/>
          <a:lstStyle/>
          <a:p>
            <a:endParaRPr/>
          </a:p>
        </p:txBody>
      </p:sp>
      <p:sp>
        <p:nvSpPr>
          <p:cNvPr id="667" name="Google Shape;1042;p46">
            <a:extLst>
              <a:ext uri="{FF2B5EF4-FFF2-40B4-BE49-F238E27FC236}">
                <a16:creationId xmlns:a16="http://schemas.microsoft.com/office/drawing/2014/main" id="{763B8FD0-FDD3-DABF-62F9-2EA1E4EB56F0}"/>
              </a:ext>
            </a:extLst>
          </p:cNvPr>
          <p:cNvSpPr/>
          <p:nvPr/>
        </p:nvSpPr>
        <p:spPr>
          <a:xfrm rot="18219366">
            <a:off x="11310802" y="2503178"/>
            <a:ext cx="1269940" cy="11238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180"/>
                  <a:pt x="21600" y="20503"/>
                </a:cubicBezTo>
                <a:cubicBezTo>
                  <a:pt x="21600" y="20869"/>
                  <a:pt x="21590" y="21235"/>
                  <a:pt x="21569" y="21600"/>
                </a:cubicBezTo>
              </a:path>
            </a:pathLst>
          </a:custGeom>
          <a:ln w="38100">
            <a:solidFill>
              <a:srgbClr val="B73408"/>
            </a:solidFill>
            <a:tailEnd type="triangle"/>
          </a:ln>
        </p:spPr>
        <p:txBody>
          <a:bodyPr lIns="45719" rIns="45719" anchor="ctr"/>
          <a:lstStyle/>
          <a:p>
            <a:endParaRPr/>
          </a:p>
        </p:txBody>
      </p:sp>
      <p:sp>
        <p:nvSpPr>
          <p:cNvPr id="669" name="TextBox 13">
            <a:extLst>
              <a:ext uri="{FF2B5EF4-FFF2-40B4-BE49-F238E27FC236}">
                <a16:creationId xmlns:a16="http://schemas.microsoft.com/office/drawing/2014/main" id="{94CFCCC9-0BBF-3678-C413-A7FFCC0DC676}"/>
              </a:ext>
            </a:extLst>
          </p:cNvPr>
          <p:cNvSpPr txBox="1"/>
          <p:nvPr/>
        </p:nvSpPr>
        <p:spPr>
          <a:xfrm>
            <a:off x="8884913" y="6092214"/>
            <a:ext cx="2270809" cy="16205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ctr">
              <a:lnSpc>
                <a:spcPct val="90000"/>
              </a:lnSpc>
              <a:defRPr sz="3600" b="1">
                <a:solidFill>
                  <a:schemeClr val="accent3">
                    <a:lumOff val="44000"/>
                  </a:schemeClr>
                </a:solidFill>
                <a:latin typeface="Roboto"/>
                <a:ea typeface="Roboto"/>
                <a:cs typeface="Roboto"/>
                <a:sym typeface="Roboto"/>
              </a:defRPr>
            </a:pPr>
            <a:r>
              <a:t>OUR </a:t>
            </a:r>
          </a:p>
          <a:p>
            <a:pPr algn="ctr">
              <a:lnSpc>
                <a:spcPct val="90000"/>
              </a:lnSpc>
              <a:defRPr sz="3600" b="1">
                <a:solidFill>
                  <a:schemeClr val="accent3">
                    <a:lumOff val="44000"/>
                  </a:schemeClr>
                </a:solidFill>
                <a:latin typeface="Roboto"/>
                <a:ea typeface="Roboto"/>
                <a:cs typeface="Roboto"/>
                <a:sym typeface="Roboto"/>
              </a:defRPr>
            </a:pPr>
            <a:r>
              <a:t>SERVICES</a:t>
            </a:r>
          </a:p>
        </p:txBody>
      </p:sp>
      <p:grpSp>
        <p:nvGrpSpPr>
          <p:cNvPr id="682" name="Google Shape;1420;p55">
            <a:extLst>
              <a:ext uri="{FF2B5EF4-FFF2-40B4-BE49-F238E27FC236}">
                <a16:creationId xmlns:a16="http://schemas.microsoft.com/office/drawing/2014/main" id="{66B72864-C194-9E8A-5EA9-8A1C2FF8EB95}"/>
              </a:ext>
            </a:extLst>
          </p:cNvPr>
          <p:cNvGrpSpPr/>
          <p:nvPr/>
        </p:nvGrpSpPr>
        <p:grpSpPr>
          <a:xfrm>
            <a:off x="9576341" y="3697616"/>
            <a:ext cx="885391" cy="778054"/>
            <a:chOff x="0" y="0"/>
            <a:chExt cx="885389" cy="778053"/>
          </a:xfrm>
        </p:grpSpPr>
        <p:sp>
          <p:nvSpPr>
            <p:cNvPr id="678" name="Google Shape;1421;p55">
              <a:extLst>
                <a:ext uri="{FF2B5EF4-FFF2-40B4-BE49-F238E27FC236}">
                  <a16:creationId xmlns:a16="http://schemas.microsoft.com/office/drawing/2014/main" id="{5CB0C96E-7E5C-E16B-BDDA-AB4EC9C34EE1}"/>
                </a:ext>
              </a:extLst>
            </p:cNvPr>
            <p:cNvSpPr/>
            <p:nvPr/>
          </p:nvSpPr>
          <p:spPr>
            <a:xfrm>
              <a:off x="781683" y="311267"/>
              <a:ext cx="103604" cy="51871"/>
            </a:xfrm>
            <a:custGeom>
              <a:avLst/>
              <a:gdLst/>
              <a:ahLst/>
              <a:cxnLst>
                <a:cxn ang="0">
                  <a:pos x="wd2" y="hd2"/>
                </a:cxn>
                <a:cxn ang="5400000">
                  <a:pos x="wd2" y="hd2"/>
                </a:cxn>
                <a:cxn ang="10800000">
                  <a:pos x="wd2" y="hd2"/>
                </a:cxn>
                <a:cxn ang="16200000">
                  <a:pos x="wd2" y="hd2"/>
                </a:cxn>
              </a:cxnLst>
              <a:rect l="0" t="0" r="r" b="b"/>
              <a:pathLst>
                <a:path w="21600" h="21600" extrusionOk="0">
                  <a:moveTo>
                    <a:pt x="5393" y="0"/>
                  </a:moveTo>
                  <a:cubicBezTo>
                    <a:pt x="2395" y="0"/>
                    <a:pt x="0" y="4783"/>
                    <a:pt x="0" y="10771"/>
                  </a:cubicBezTo>
                  <a:cubicBezTo>
                    <a:pt x="0" y="16760"/>
                    <a:pt x="2395" y="21600"/>
                    <a:pt x="5393" y="21600"/>
                  </a:cubicBezTo>
                  <a:lnTo>
                    <a:pt x="16207" y="21600"/>
                  </a:lnTo>
                  <a:cubicBezTo>
                    <a:pt x="19205" y="21600"/>
                    <a:pt x="21600" y="16760"/>
                    <a:pt x="21600" y="10771"/>
                  </a:cubicBezTo>
                  <a:cubicBezTo>
                    <a:pt x="21600" y="4783"/>
                    <a:pt x="19205" y="0"/>
                    <a:pt x="16207"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679" name="Google Shape;1422;p55">
              <a:extLst>
                <a:ext uri="{FF2B5EF4-FFF2-40B4-BE49-F238E27FC236}">
                  <a16:creationId xmlns:a16="http://schemas.microsoft.com/office/drawing/2014/main" id="{53B9CC54-82F6-0DC3-EBAA-B3EAFD3376AC}"/>
                </a:ext>
              </a:extLst>
            </p:cNvPr>
            <p:cNvSpPr/>
            <p:nvPr/>
          </p:nvSpPr>
          <p:spPr>
            <a:xfrm>
              <a:off x="781545" y="155518"/>
              <a:ext cx="103845" cy="103834"/>
            </a:xfrm>
            <a:custGeom>
              <a:avLst/>
              <a:gdLst/>
              <a:ahLst/>
              <a:cxnLst>
                <a:cxn ang="0">
                  <a:pos x="wd2" y="hd2"/>
                </a:cxn>
                <a:cxn ang="5400000">
                  <a:pos x="wd2" y="hd2"/>
                </a:cxn>
                <a:cxn ang="10800000">
                  <a:pos x="wd2" y="hd2"/>
                </a:cxn>
                <a:cxn ang="16200000">
                  <a:pos x="wd2" y="hd2"/>
                </a:cxn>
              </a:cxnLst>
              <a:rect l="0" t="0" r="r" b="b"/>
              <a:pathLst>
                <a:path w="20600" h="21600" extrusionOk="0">
                  <a:moveTo>
                    <a:pt x="15448" y="0"/>
                  </a:moveTo>
                  <a:cubicBezTo>
                    <a:pt x="14127" y="0"/>
                    <a:pt x="12814" y="526"/>
                    <a:pt x="11803" y="1577"/>
                  </a:cubicBezTo>
                  <a:lnTo>
                    <a:pt x="1504" y="12367"/>
                  </a:lnTo>
                  <a:cubicBezTo>
                    <a:pt x="-501" y="14499"/>
                    <a:pt x="-501" y="17892"/>
                    <a:pt x="1504" y="20023"/>
                  </a:cubicBezTo>
                  <a:cubicBezTo>
                    <a:pt x="2525" y="21074"/>
                    <a:pt x="3837" y="21600"/>
                    <a:pt x="5159" y="21600"/>
                  </a:cubicBezTo>
                  <a:cubicBezTo>
                    <a:pt x="6471" y="21600"/>
                    <a:pt x="7793" y="21074"/>
                    <a:pt x="8804" y="20023"/>
                  </a:cubicBezTo>
                  <a:lnTo>
                    <a:pt x="19103" y="9233"/>
                  </a:lnTo>
                  <a:cubicBezTo>
                    <a:pt x="21099" y="7101"/>
                    <a:pt x="21099" y="3708"/>
                    <a:pt x="19103" y="1577"/>
                  </a:cubicBezTo>
                  <a:cubicBezTo>
                    <a:pt x="18082" y="526"/>
                    <a:pt x="16770" y="0"/>
                    <a:pt x="15448"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680" name="Google Shape;1423;p55">
              <a:extLst>
                <a:ext uri="{FF2B5EF4-FFF2-40B4-BE49-F238E27FC236}">
                  <a16:creationId xmlns:a16="http://schemas.microsoft.com/office/drawing/2014/main" id="{5F9004FA-5700-EFFB-5C69-E76CAE5014FB}"/>
                </a:ext>
              </a:extLst>
            </p:cNvPr>
            <p:cNvSpPr/>
            <p:nvPr/>
          </p:nvSpPr>
          <p:spPr>
            <a:xfrm>
              <a:off x="781545" y="414915"/>
              <a:ext cx="103845" cy="103834"/>
            </a:xfrm>
            <a:custGeom>
              <a:avLst/>
              <a:gdLst/>
              <a:ahLst/>
              <a:cxnLst>
                <a:cxn ang="0">
                  <a:pos x="wd2" y="hd2"/>
                </a:cxn>
                <a:cxn ang="5400000">
                  <a:pos x="wd2" y="hd2"/>
                </a:cxn>
                <a:cxn ang="10800000">
                  <a:pos x="wd2" y="hd2"/>
                </a:cxn>
                <a:cxn ang="16200000">
                  <a:pos x="wd2" y="hd2"/>
                </a:cxn>
              </a:cxnLst>
              <a:rect l="0" t="0" r="r" b="b"/>
              <a:pathLst>
                <a:path w="20600" h="21600" extrusionOk="0">
                  <a:moveTo>
                    <a:pt x="5159" y="0"/>
                  </a:moveTo>
                  <a:cubicBezTo>
                    <a:pt x="3837" y="0"/>
                    <a:pt x="2525" y="526"/>
                    <a:pt x="1504" y="1577"/>
                  </a:cubicBezTo>
                  <a:cubicBezTo>
                    <a:pt x="-501" y="3708"/>
                    <a:pt x="-501" y="7101"/>
                    <a:pt x="1504" y="9233"/>
                  </a:cubicBezTo>
                  <a:lnTo>
                    <a:pt x="11803" y="20023"/>
                  </a:lnTo>
                  <a:cubicBezTo>
                    <a:pt x="12814" y="21074"/>
                    <a:pt x="14127" y="21600"/>
                    <a:pt x="15448" y="21600"/>
                  </a:cubicBezTo>
                  <a:cubicBezTo>
                    <a:pt x="16770" y="21600"/>
                    <a:pt x="18082" y="21074"/>
                    <a:pt x="19103" y="20023"/>
                  </a:cubicBezTo>
                  <a:cubicBezTo>
                    <a:pt x="21099" y="17892"/>
                    <a:pt x="21099" y="14499"/>
                    <a:pt x="19103" y="12367"/>
                  </a:cubicBezTo>
                  <a:lnTo>
                    <a:pt x="8804" y="1577"/>
                  </a:lnTo>
                  <a:cubicBezTo>
                    <a:pt x="7793" y="526"/>
                    <a:pt x="6471" y="0"/>
                    <a:pt x="5159"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681" name="Google Shape;1424;p55">
              <a:extLst>
                <a:ext uri="{FF2B5EF4-FFF2-40B4-BE49-F238E27FC236}">
                  <a16:creationId xmlns:a16="http://schemas.microsoft.com/office/drawing/2014/main" id="{1B6C4980-53B2-35DE-4E05-6EA74851F713}"/>
                </a:ext>
              </a:extLst>
            </p:cNvPr>
            <p:cNvSpPr/>
            <p:nvPr/>
          </p:nvSpPr>
          <p:spPr>
            <a:xfrm>
              <a:off x="0" y="0"/>
              <a:ext cx="727976" cy="778054"/>
            </a:xfrm>
            <a:custGeom>
              <a:avLst/>
              <a:gdLst/>
              <a:ahLst/>
              <a:cxnLst>
                <a:cxn ang="0">
                  <a:pos x="wd2" y="hd2"/>
                </a:cxn>
                <a:cxn ang="5400000">
                  <a:pos x="wd2" y="hd2"/>
                </a:cxn>
                <a:cxn ang="10800000">
                  <a:pos x="wd2" y="hd2"/>
                </a:cxn>
                <a:cxn ang="16200000">
                  <a:pos x="wd2" y="hd2"/>
                </a:cxn>
              </a:cxnLst>
              <a:rect l="0" t="0" r="r" b="b"/>
              <a:pathLst>
                <a:path w="21600" h="21600" extrusionOk="0">
                  <a:moveTo>
                    <a:pt x="9286" y="5761"/>
                  </a:moveTo>
                  <a:lnTo>
                    <a:pt x="9286" y="12963"/>
                  </a:lnTo>
                  <a:lnTo>
                    <a:pt x="7746" y="12963"/>
                  </a:lnTo>
                  <a:lnTo>
                    <a:pt x="7746" y="5761"/>
                  </a:lnTo>
                  <a:close/>
                  <a:moveTo>
                    <a:pt x="19293" y="1440"/>
                  </a:moveTo>
                  <a:cubicBezTo>
                    <a:pt x="19716" y="1440"/>
                    <a:pt x="20061" y="1759"/>
                    <a:pt x="20061" y="2158"/>
                  </a:cubicBezTo>
                  <a:lnTo>
                    <a:pt x="20061" y="16561"/>
                  </a:lnTo>
                  <a:cubicBezTo>
                    <a:pt x="20061" y="16960"/>
                    <a:pt x="19716" y="17283"/>
                    <a:pt x="19293" y="17283"/>
                  </a:cubicBezTo>
                  <a:lnTo>
                    <a:pt x="18522" y="17283"/>
                  </a:lnTo>
                  <a:lnTo>
                    <a:pt x="18522" y="1440"/>
                  </a:lnTo>
                  <a:close/>
                  <a:moveTo>
                    <a:pt x="17746" y="0"/>
                  </a:moveTo>
                  <a:cubicBezTo>
                    <a:pt x="17738" y="0"/>
                    <a:pt x="17730" y="4"/>
                    <a:pt x="17722" y="4"/>
                  </a:cubicBezTo>
                  <a:cubicBezTo>
                    <a:pt x="17711" y="4"/>
                    <a:pt x="17701" y="4"/>
                    <a:pt x="17692" y="4"/>
                  </a:cubicBezTo>
                  <a:cubicBezTo>
                    <a:pt x="17684" y="4"/>
                    <a:pt x="17677" y="4"/>
                    <a:pt x="17669" y="4"/>
                  </a:cubicBezTo>
                  <a:cubicBezTo>
                    <a:pt x="17445" y="4"/>
                    <a:pt x="17405" y="73"/>
                    <a:pt x="9844" y="4316"/>
                  </a:cubicBezTo>
                  <a:lnTo>
                    <a:pt x="5439" y="4316"/>
                  </a:lnTo>
                  <a:cubicBezTo>
                    <a:pt x="2467" y="4320"/>
                    <a:pt x="0" y="6579"/>
                    <a:pt x="0" y="9359"/>
                  </a:cubicBezTo>
                  <a:cubicBezTo>
                    <a:pt x="0" y="11890"/>
                    <a:pt x="2065" y="13977"/>
                    <a:pt x="4668" y="14330"/>
                  </a:cubicBezTo>
                  <a:lnTo>
                    <a:pt x="4668" y="19442"/>
                  </a:lnTo>
                  <a:cubicBezTo>
                    <a:pt x="4668" y="20636"/>
                    <a:pt x="5702" y="21600"/>
                    <a:pt x="6978" y="21600"/>
                  </a:cubicBezTo>
                  <a:cubicBezTo>
                    <a:pt x="8251" y="21600"/>
                    <a:pt x="9286" y="20636"/>
                    <a:pt x="9286" y="19442"/>
                  </a:cubicBezTo>
                  <a:lnTo>
                    <a:pt x="9286" y="14403"/>
                  </a:lnTo>
                  <a:lnTo>
                    <a:pt x="9844" y="14403"/>
                  </a:lnTo>
                  <a:cubicBezTo>
                    <a:pt x="17299" y="18586"/>
                    <a:pt x="17464" y="18724"/>
                    <a:pt x="17700" y="18724"/>
                  </a:cubicBezTo>
                  <a:cubicBezTo>
                    <a:pt x="17718" y="18724"/>
                    <a:pt x="17734" y="18724"/>
                    <a:pt x="17754" y="18724"/>
                  </a:cubicBezTo>
                  <a:lnTo>
                    <a:pt x="19293" y="18724"/>
                  </a:lnTo>
                  <a:cubicBezTo>
                    <a:pt x="20567" y="18720"/>
                    <a:pt x="21600" y="17756"/>
                    <a:pt x="21600" y="16561"/>
                  </a:cubicBezTo>
                  <a:lnTo>
                    <a:pt x="21600" y="2158"/>
                  </a:lnTo>
                  <a:cubicBezTo>
                    <a:pt x="21600" y="963"/>
                    <a:pt x="20567" y="0"/>
                    <a:pt x="19293"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grpSp>
      <p:grpSp>
        <p:nvGrpSpPr>
          <p:cNvPr id="690" name="Google Shape;1433;p55">
            <a:extLst>
              <a:ext uri="{FF2B5EF4-FFF2-40B4-BE49-F238E27FC236}">
                <a16:creationId xmlns:a16="http://schemas.microsoft.com/office/drawing/2014/main" id="{3F722C27-0F93-BD4E-0500-75A19D705509}"/>
              </a:ext>
            </a:extLst>
          </p:cNvPr>
          <p:cNvGrpSpPr/>
          <p:nvPr/>
        </p:nvGrpSpPr>
        <p:grpSpPr>
          <a:xfrm>
            <a:off x="7190371" y="6172186"/>
            <a:ext cx="751405" cy="751335"/>
            <a:chOff x="0" y="0"/>
            <a:chExt cx="751403" cy="751333"/>
          </a:xfrm>
        </p:grpSpPr>
        <p:sp>
          <p:nvSpPr>
            <p:cNvPr id="683" name="Google Shape;1434;p55">
              <a:extLst>
                <a:ext uri="{FF2B5EF4-FFF2-40B4-BE49-F238E27FC236}">
                  <a16:creationId xmlns:a16="http://schemas.microsoft.com/office/drawing/2014/main" id="{9D9C12E6-6D2D-9AF9-4D74-4E6084B81335}"/>
                </a:ext>
              </a:extLst>
            </p:cNvPr>
            <p:cNvSpPr/>
            <p:nvPr/>
          </p:nvSpPr>
          <p:spPr>
            <a:xfrm>
              <a:off x="146844" y="379877"/>
              <a:ext cx="224687" cy="224676"/>
            </a:xfrm>
            <a:custGeom>
              <a:avLst/>
              <a:gdLst/>
              <a:ahLst/>
              <a:cxnLst>
                <a:cxn ang="0">
                  <a:pos x="wd2" y="hd2"/>
                </a:cxn>
                <a:cxn ang="5400000">
                  <a:pos x="wd2" y="hd2"/>
                </a:cxn>
                <a:cxn ang="10800000">
                  <a:pos x="wd2" y="hd2"/>
                </a:cxn>
                <a:cxn ang="16200000">
                  <a:pos x="wd2" y="hd2"/>
                </a:cxn>
              </a:cxnLst>
              <a:rect l="0" t="0" r="r" b="b"/>
              <a:pathLst>
                <a:path w="21419" h="21600" extrusionOk="0">
                  <a:moveTo>
                    <a:pt x="3513" y="0"/>
                  </a:moveTo>
                  <a:lnTo>
                    <a:pt x="3491" y="45"/>
                  </a:lnTo>
                  <a:cubicBezTo>
                    <a:pt x="3491" y="34"/>
                    <a:pt x="3502" y="22"/>
                    <a:pt x="3502" y="11"/>
                  </a:cubicBezTo>
                  <a:lnTo>
                    <a:pt x="3457" y="101"/>
                  </a:lnTo>
                  <a:lnTo>
                    <a:pt x="220" y="6593"/>
                  </a:lnTo>
                  <a:cubicBezTo>
                    <a:pt x="-181" y="7406"/>
                    <a:pt x="-25" y="8399"/>
                    <a:pt x="614" y="9052"/>
                  </a:cubicBezTo>
                  <a:lnTo>
                    <a:pt x="12444" y="20982"/>
                  </a:lnTo>
                  <a:cubicBezTo>
                    <a:pt x="12849" y="21390"/>
                    <a:pt x="13380" y="21600"/>
                    <a:pt x="13923" y="21600"/>
                  </a:cubicBezTo>
                  <a:cubicBezTo>
                    <a:pt x="14250" y="21600"/>
                    <a:pt x="14577" y="21525"/>
                    <a:pt x="14882" y="21368"/>
                  </a:cubicBezTo>
                  <a:lnTo>
                    <a:pt x="21363" y="18092"/>
                  </a:lnTo>
                  <a:lnTo>
                    <a:pt x="21374" y="18081"/>
                  </a:lnTo>
                  <a:lnTo>
                    <a:pt x="21419" y="18058"/>
                  </a:lnTo>
                  <a:lnTo>
                    <a:pt x="3513" y="0"/>
                  </a:ln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684" name="Google Shape;1436;p55">
              <a:extLst>
                <a:ext uri="{FF2B5EF4-FFF2-40B4-BE49-F238E27FC236}">
                  <a16:creationId xmlns:a16="http://schemas.microsoft.com/office/drawing/2014/main" id="{D7495CDC-643E-FFBA-5BB9-5971108D50FB}"/>
                </a:ext>
              </a:extLst>
            </p:cNvPr>
            <p:cNvSpPr/>
            <p:nvPr/>
          </p:nvSpPr>
          <p:spPr>
            <a:xfrm>
              <a:off x="576595" y="0"/>
              <a:ext cx="174809" cy="174813"/>
            </a:xfrm>
            <a:custGeom>
              <a:avLst/>
              <a:gdLst/>
              <a:ahLst/>
              <a:cxnLst>
                <a:cxn ang="0">
                  <a:pos x="wd2" y="hd2"/>
                </a:cxn>
                <a:cxn ang="5400000">
                  <a:pos x="wd2" y="hd2"/>
                </a:cxn>
                <a:cxn ang="10800000">
                  <a:pos x="wd2" y="hd2"/>
                </a:cxn>
                <a:cxn ang="16200000">
                  <a:pos x="wd2" y="hd2"/>
                </a:cxn>
              </a:cxnLst>
              <a:rect l="0" t="0" r="r" b="b"/>
              <a:pathLst>
                <a:path w="21428" h="21600" extrusionOk="0">
                  <a:moveTo>
                    <a:pt x="14652" y="0"/>
                  </a:moveTo>
                  <a:cubicBezTo>
                    <a:pt x="9304" y="0"/>
                    <a:pt x="4482" y="390"/>
                    <a:pt x="0" y="1146"/>
                  </a:cubicBezTo>
                  <a:lnTo>
                    <a:pt x="43" y="4307"/>
                  </a:lnTo>
                  <a:cubicBezTo>
                    <a:pt x="162" y="13782"/>
                    <a:pt x="7756" y="21441"/>
                    <a:pt x="17156" y="21557"/>
                  </a:cubicBezTo>
                  <a:lnTo>
                    <a:pt x="20276" y="21600"/>
                  </a:lnTo>
                  <a:cubicBezTo>
                    <a:pt x="21213" y="15954"/>
                    <a:pt x="21600" y="9764"/>
                    <a:pt x="21356" y="2698"/>
                  </a:cubicBezTo>
                  <a:cubicBezTo>
                    <a:pt x="21299" y="1277"/>
                    <a:pt x="20162" y="130"/>
                    <a:pt x="18752" y="72"/>
                  </a:cubicBezTo>
                  <a:cubicBezTo>
                    <a:pt x="17352" y="24"/>
                    <a:pt x="15985" y="0"/>
                    <a:pt x="14652"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685" name="Google Shape;1437;p55">
              <a:extLst>
                <a:ext uri="{FF2B5EF4-FFF2-40B4-BE49-F238E27FC236}">
                  <a16:creationId xmlns:a16="http://schemas.microsoft.com/office/drawing/2014/main" id="{6C5F8D1F-E372-DB27-16BB-18EEE338DC90}"/>
                </a:ext>
              </a:extLst>
            </p:cNvPr>
            <p:cNvSpPr/>
            <p:nvPr/>
          </p:nvSpPr>
          <p:spPr>
            <a:xfrm>
              <a:off x="414036" y="205688"/>
              <a:ext cx="132146" cy="131462"/>
            </a:xfrm>
            <a:custGeom>
              <a:avLst/>
              <a:gdLst/>
              <a:ahLst/>
              <a:cxnLst>
                <a:cxn ang="0">
                  <a:pos x="wd2" y="hd2"/>
                </a:cxn>
                <a:cxn ang="5400000">
                  <a:pos x="wd2" y="hd2"/>
                </a:cxn>
                <a:cxn ang="10800000">
                  <a:pos x="wd2" y="hd2"/>
                </a:cxn>
                <a:cxn ang="16200000">
                  <a:pos x="wd2" y="hd2"/>
                </a:cxn>
              </a:cxnLst>
              <a:rect l="0" t="0" r="r" b="b"/>
              <a:pathLst>
                <a:path w="20026" h="21600" extrusionOk="0">
                  <a:moveTo>
                    <a:pt x="9972" y="0"/>
                  </a:moveTo>
                  <a:cubicBezTo>
                    <a:pt x="5931" y="0"/>
                    <a:pt x="2303" y="2652"/>
                    <a:pt x="761" y="6694"/>
                  </a:cubicBezTo>
                  <a:cubicBezTo>
                    <a:pt x="-787" y="10742"/>
                    <a:pt x="70" y="15431"/>
                    <a:pt x="2953" y="18532"/>
                  </a:cubicBezTo>
                  <a:cubicBezTo>
                    <a:pt x="4838" y="20581"/>
                    <a:pt x="7431" y="21600"/>
                    <a:pt x="10025" y="21600"/>
                  </a:cubicBezTo>
                  <a:cubicBezTo>
                    <a:pt x="12618" y="21600"/>
                    <a:pt x="15206" y="20581"/>
                    <a:pt x="17097" y="18532"/>
                  </a:cubicBezTo>
                  <a:cubicBezTo>
                    <a:pt x="19956" y="15431"/>
                    <a:pt x="20813" y="10762"/>
                    <a:pt x="19265" y="6694"/>
                  </a:cubicBezTo>
                  <a:cubicBezTo>
                    <a:pt x="17717" y="2639"/>
                    <a:pt x="14072" y="0"/>
                    <a:pt x="10013" y="0"/>
                  </a:cubicBezTo>
                  <a:cubicBezTo>
                    <a:pt x="10001" y="0"/>
                    <a:pt x="9983" y="0"/>
                    <a:pt x="9972"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686" name="Google Shape;1438;p55">
              <a:extLst>
                <a:ext uri="{FF2B5EF4-FFF2-40B4-BE49-F238E27FC236}">
                  <a16:creationId xmlns:a16="http://schemas.microsoft.com/office/drawing/2014/main" id="{9A9B3B75-CE43-9FEE-BA83-86120865D803}"/>
                </a:ext>
              </a:extLst>
            </p:cNvPr>
            <p:cNvSpPr/>
            <p:nvPr/>
          </p:nvSpPr>
          <p:spPr>
            <a:xfrm>
              <a:off x="204710" y="18440"/>
              <a:ext cx="528024" cy="528141"/>
            </a:xfrm>
            <a:custGeom>
              <a:avLst/>
              <a:gdLst/>
              <a:ahLst/>
              <a:cxnLst>
                <a:cxn ang="0">
                  <a:pos x="wd2" y="hd2"/>
                </a:cxn>
                <a:cxn ang="5400000">
                  <a:pos x="wd2" y="hd2"/>
                </a:cxn>
                <a:cxn ang="10800000">
                  <a:pos x="wd2" y="hd2"/>
                </a:cxn>
                <a:cxn ang="16200000">
                  <a:pos x="wd2" y="hd2"/>
                </a:cxn>
              </a:cxnLst>
              <a:rect l="0" t="0" r="r" b="b"/>
              <a:pathLst>
                <a:path w="21600" h="21600" extrusionOk="0">
                  <a:moveTo>
                    <a:pt x="11267" y="5855"/>
                  </a:moveTo>
                  <a:cubicBezTo>
                    <a:pt x="12438" y="5855"/>
                    <a:pt x="13589" y="6312"/>
                    <a:pt x="14451" y="7173"/>
                  </a:cubicBezTo>
                  <a:cubicBezTo>
                    <a:pt x="16218" y="8931"/>
                    <a:pt x="16218" y="11786"/>
                    <a:pt x="14451" y="13538"/>
                  </a:cubicBezTo>
                  <a:cubicBezTo>
                    <a:pt x="13589" y="14399"/>
                    <a:pt x="12438" y="14857"/>
                    <a:pt x="11267" y="14857"/>
                  </a:cubicBezTo>
                  <a:cubicBezTo>
                    <a:pt x="10687" y="14857"/>
                    <a:pt x="10100" y="14744"/>
                    <a:pt x="9542" y="14514"/>
                  </a:cubicBezTo>
                  <a:cubicBezTo>
                    <a:pt x="7861" y="13817"/>
                    <a:pt x="6767" y="12175"/>
                    <a:pt x="6767" y="10356"/>
                  </a:cubicBezTo>
                  <a:cubicBezTo>
                    <a:pt x="6767" y="8537"/>
                    <a:pt x="7861" y="6894"/>
                    <a:pt x="9542" y="6198"/>
                  </a:cubicBezTo>
                  <a:cubicBezTo>
                    <a:pt x="10100" y="5968"/>
                    <a:pt x="10687" y="5855"/>
                    <a:pt x="11267" y="5855"/>
                  </a:cubicBezTo>
                  <a:close/>
                  <a:moveTo>
                    <a:pt x="6167" y="14546"/>
                  </a:moveTo>
                  <a:cubicBezTo>
                    <a:pt x="6387" y="14546"/>
                    <a:pt x="6612" y="14629"/>
                    <a:pt x="6795" y="14811"/>
                  </a:cubicBezTo>
                  <a:cubicBezTo>
                    <a:pt x="7145" y="15162"/>
                    <a:pt x="7145" y="15734"/>
                    <a:pt x="6795" y="16083"/>
                  </a:cubicBezTo>
                  <a:cubicBezTo>
                    <a:pt x="6612" y="16268"/>
                    <a:pt x="6386" y="16349"/>
                    <a:pt x="6164" y="16349"/>
                  </a:cubicBezTo>
                  <a:cubicBezTo>
                    <a:pt x="5701" y="16349"/>
                    <a:pt x="5258" y="15992"/>
                    <a:pt x="5258" y="15450"/>
                  </a:cubicBezTo>
                  <a:cubicBezTo>
                    <a:pt x="5258" y="14907"/>
                    <a:pt x="5703" y="14546"/>
                    <a:pt x="6167" y="14546"/>
                  </a:cubicBezTo>
                  <a:close/>
                  <a:moveTo>
                    <a:pt x="13417" y="0"/>
                  </a:moveTo>
                  <a:cubicBezTo>
                    <a:pt x="10310" y="807"/>
                    <a:pt x="7794" y="2270"/>
                    <a:pt x="5609" y="4536"/>
                  </a:cubicBezTo>
                  <a:cubicBezTo>
                    <a:pt x="3458" y="6765"/>
                    <a:pt x="1593" y="10015"/>
                    <a:pt x="0" y="13092"/>
                  </a:cubicBezTo>
                  <a:lnTo>
                    <a:pt x="8510" y="21600"/>
                  </a:lnTo>
                  <a:cubicBezTo>
                    <a:pt x="11588" y="20007"/>
                    <a:pt x="14844" y="18143"/>
                    <a:pt x="17072" y="15992"/>
                  </a:cubicBezTo>
                  <a:cubicBezTo>
                    <a:pt x="19334" y="13813"/>
                    <a:pt x="20793" y="11297"/>
                    <a:pt x="21600" y="8191"/>
                  </a:cubicBezTo>
                  <a:lnTo>
                    <a:pt x="20909" y="8176"/>
                  </a:lnTo>
                  <a:cubicBezTo>
                    <a:pt x="16798" y="8129"/>
                    <a:pt x="13479" y="4806"/>
                    <a:pt x="13427" y="700"/>
                  </a:cubicBezTo>
                  <a:lnTo>
                    <a:pt x="13417" y="0"/>
                  </a:ln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687" name="Google Shape;1439;p55">
              <a:extLst>
                <a:ext uri="{FF2B5EF4-FFF2-40B4-BE49-F238E27FC236}">
                  <a16:creationId xmlns:a16="http://schemas.microsoft.com/office/drawing/2014/main" id="{55877006-6F55-FFB8-A89E-AF464D35BE91}"/>
                </a:ext>
              </a:extLst>
            </p:cNvPr>
            <p:cNvSpPr/>
            <p:nvPr/>
          </p:nvSpPr>
          <p:spPr>
            <a:xfrm>
              <a:off x="359795" y="532038"/>
              <a:ext cx="169862" cy="17344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02" y="4253"/>
                    <a:pt x="7119" y="7807"/>
                    <a:pt x="0" y="11317"/>
                  </a:cubicBezTo>
                  <a:cubicBezTo>
                    <a:pt x="283" y="14997"/>
                    <a:pt x="550" y="18391"/>
                    <a:pt x="580" y="18842"/>
                  </a:cubicBezTo>
                  <a:cubicBezTo>
                    <a:pt x="580" y="20440"/>
                    <a:pt x="1914" y="21600"/>
                    <a:pt x="3381" y="21600"/>
                  </a:cubicBezTo>
                  <a:cubicBezTo>
                    <a:pt x="3797" y="21600"/>
                    <a:pt x="4229" y="21503"/>
                    <a:pt x="4640" y="21299"/>
                  </a:cubicBezTo>
                  <a:cubicBezTo>
                    <a:pt x="5146" y="20847"/>
                    <a:pt x="19121" y="15570"/>
                    <a:pt x="21600"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688" name="Google Shape;1440;p55">
              <a:extLst>
                <a:ext uri="{FF2B5EF4-FFF2-40B4-BE49-F238E27FC236}">
                  <a16:creationId xmlns:a16="http://schemas.microsoft.com/office/drawing/2014/main" id="{40A37275-9891-43E2-7219-02D508C12373}"/>
                </a:ext>
              </a:extLst>
            </p:cNvPr>
            <p:cNvSpPr/>
            <p:nvPr/>
          </p:nvSpPr>
          <p:spPr>
            <a:xfrm>
              <a:off x="44023" y="219178"/>
              <a:ext cx="176867" cy="171148"/>
            </a:xfrm>
            <a:custGeom>
              <a:avLst/>
              <a:gdLst/>
              <a:ahLst/>
              <a:cxnLst>
                <a:cxn ang="0">
                  <a:pos x="wd2" y="hd2"/>
                </a:cxn>
                <a:cxn ang="5400000">
                  <a:pos x="wd2" y="hd2"/>
                </a:cxn>
                <a:cxn ang="10800000">
                  <a:pos x="wd2" y="hd2"/>
                </a:cxn>
                <a:cxn ang="16200000">
                  <a:pos x="wd2" y="hd2"/>
                </a:cxn>
              </a:cxnLst>
              <a:rect l="0" t="0" r="r" b="b"/>
              <a:pathLst>
                <a:path w="21466" h="21600" extrusionOk="0">
                  <a:moveTo>
                    <a:pt x="21466" y="0"/>
                  </a:moveTo>
                  <a:cubicBezTo>
                    <a:pt x="5866" y="2253"/>
                    <a:pt x="737" y="16399"/>
                    <a:pt x="297" y="16906"/>
                  </a:cubicBezTo>
                  <a:cubicBezTo>
                    <a:pt x="-134" y="17762"/>
                    <a:pt x="-91" y="18800"/>
                    <a:pt x="396" y="19617"/>
                  </a:cubicBezTo>
                  <a:cubicBezTo>
                    <a:pt x="1262" y="21083"/>
                    <a:pt x="2733" y="20818"/>
                    <a:pt x="3287" y="20936"/>
                  </a:cubicBezTo>
                  <a:lnTo>
                    <a:pt x="10342" y="21600"/>
                  </a:lnTo>
                  <a:cubicBezTo>
                    <a:pt x="13801" y="14402"/>
                    <a:pt x="17278" y="7169"/>
                    <a:pt x="21466"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sp>
          <p:nvSpPr>
            <p:cNvPr id="689" name="Google Shape;1441;p55">
              <a:extLst>
                <a:ext uri="{FF2B5EF4-FFF2-40B4-BE49-F238E27FC236}">
                  <a16:creationId xmlns:a16="http://schemas.microsoft.com/office/drawing/2014/main" id="{79C2FF78-436F-6D38-FA57-B3DF920299F3}"/>
                </a:ext>
              </a:extLst>
            </p:cNvPr>
            <p:cNvSpPr/>
            <p:nvPr/>
          </p:nvSpPr>
          <p:spPr>
            <a:xfrm>
              <a:off x="-1" y="486971"/>
              <a:ext cx="264945" cy="264363"/>
            </a:xfrm>
            <a:custGeom>
              <a:avLst/>
              <a:gdLst/>
              <a:ahLst/>
              <a:cxnLst>
                <a:cxn ang="0">
                  <a:pos x="wd2" y="hd2"/>
                </a:cxn>
                <a:cxn ang="5400000">
                  <a:pos x="wd2" y="hd2"/>
                </a:cxn>
                <a:cxn ang="10800000">
                  <a:pos x="wd2" y="hd2"/>
                </a:cxn>
                <a:cxn ang="16200000">
                  <a:pos x="wd2" y="hd2"/>
                </a:cxn>
              </a:cxnLst>
              <a:rect l="0" t="0" r="r" b="b"/>
              <a:pathLst>
                <a:path w="21483" h="21600" extrusionOk="0">
                  <a:moveTo>
                    <a:pt x="8880" y="0"/>
                  </a:moveTo>
                  <a:cubicBezTo>
                    <a:pt x="5405" y="3348"/>
                    <a:pt x="1473" y="14656"/>
                    <a:pt x="82" y="19268"/>
                  </a:cubicBezTo>
                  <a:cubicBezTo>
                    <a:pt x="-117" y="19912"/>
                    <a:pt x="54" y="20603"/>
                    <a:pt x="522" y="21071"/>
                  </a:cubicBezTo>
                  <a:cubicBezTo>
                    <a:pt x="860" y="21415"/>
                    <a:pt x="1318" y="21600"/>
                    <a:pt x="1786" y="21600"/>
                  </a:cubicBezTo>
                  <a:cubicBezTo>
                    <a:pt x="1957" y="21600"/>
                    <a:pt x="2131" y="21575"/>
                    <a:pt x="2301" y="21524"/>
                  </a:cubicBezTo>
                  <a:cubicBezTo>
                    <a:pt x="6917" y="20122"/>
                    <a:pt x="18161" y="16191"/>
                    <a:pt x="21483" y="12678"/>
                  </a:cubicBezTo>
                  <a:cubicBezTo>
                    <a:pt x="20920" y="12420"/>
                    <a:pt x="20405" y="12066"/>
                    <a:pt x="19969" y="11623"/>
                  </a:cubicBezTo>
                  <a:lnTo>
                    <a:pt x="16217" y="7846"/>
                  </a:lnTo>
                  <a:lnTo>
                    <a:pt x="14952" y="9110"/>
                  </a:lnTo>
                  <a:cubicBezTo>
                    <a:pt x="14608" y="9448"/>
                    <a:pt x="14162" y="9617"/>
                    <a:pt x="13713" y="9617"/>
                  </a:cubicBezTo>
                  <a:cubicBezTo>
                    <a:pt x="13258" y="9617"/>
                    <a:pt x="12799" y="9441"/>
                    <a:pt x="12448" y="9091"/>
                  </a:cubicBezTo>
                  <a:cubicBezTo>
                    <a:pt x="11763" y="8400"/>
                    <a:pt x="11753" y="7279"/>
                    <a:pt x="12430" y="6568"/>
                  </a:cubicBezTo>
                  <a:lnTo>
                    <a:pt x="13694" y="5294"/>
                  </a:lnTo>
                  <a:lnTo>
                    <a:pt x="9907" y="1475"/>
                  </a:lnTo>
                  <a:cubicBezTo>
                    <a:pt x="9477" y="1045"/>
                    <a:pt x="9136" y="545"/>
                    <a:pt x="8880"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solidFill>
                    <a:srgbClr val="435D74"/>
                  </a:solidFill>
                </a:defRPr>
              </a:pPr>
              <a:endParaRPr/>
            </a:p>
          </p:txBody>
        </p:sp>
      </p:grpSp>
      <p:grpSp>
        <p:nvGrpSpPr>
          <p:cNvPr id="693" name="object 11">
            <a:extLst>
              <a:ext uri="{FF2B5EF4-FFF2-40B4-BE49-F238E27FC236}">
                <a16:creationId xmlns:a16="http://schemas.microsoft.com/office/drawing/2014/main" id="{2BE91AD9-72AE-3C7F-265F-C82134D7CBFD}"/>
              </a:ext>
            </a:extLst>
          </p:cNvPr>
          <p:cNvGrpSpPr/>
          <p:nvPr/>
        </p:nvGrpSpPr>
        <p:grpSpPr>
          <a:xfrm>
            <a:off x="12179020" y="6154568"/>
            <a:ext cx="688972" cy="625946"/>
            <a:chOff x="0" y="0"/>
            <a:chExt cx="688971" cy="625944"/>
          </a:xfrm>
        </p:grpSpPr>
        <p:sp>
          <p:nvSpPr>
            <p:cNvPr id="691" name="Shape">
              <a:extLst>
                <a:ext uri="{FF2B5EF4-FFF2-40B4-BE49-F238E27FC236}">
                  <a16:creationId xmlns:a16="http://schemas.microsoft.com/office/drawing/2014/main" id="{DF6C09C3-83F6-E7BA-DB20-E6E493B4231B}"/>
                </a:ext>
              </a:extLst>
            </p:cNvPr>
            <p:cNvSpPr/>
            <p:nvPr/>
          </p:nvSpPr>
          <p:spPr>
            <a:xfrm>
              <a:off x="0" y="0"/>
              <a:ext cx="688972" cy="625945"/>
            </a:xfrm>
            <a:custGeom>
              <a:avLst/>
              <a:gdLst/>
              <a:ahLst/>
              <a:cxnLst>
                <a:cxn ang="0">
                  <a:pos x="wd2" y="hd2"/>
                </a:cxn>
                <a:cxn ang="5400000">
                  <a:pos x="wd2" y="hd2"/>
                </a:cxn>
                <a:cxn ang="10800000">
                  <a:pos x="wd2" y="hd2"/>
                </a:cxn>
                <a:cxn ang="16200000">
                  <a:pos x="wd2" y="hd2"/>
                </a:cxn>
              </a:cxnLst>
              <a:rect l="0" t="0" r="r" b="b"/>
              <a:pathLst>
                <a:path w="21600" h="21600" extrusionOk="0">
                  <a:moveTo>
                    <a:pt x="20302" y="0"/>
                  </a:moveTo>
                  <a:lnTo>
                    <a:pt x="1298" y="0"/>
                  </a:lnTo>
                  <a:lnTo>
                    <a:pt x="793" y="113"/>
                  </a:lnTo>
                  <a:lnTo>
                    <a:pt x="380" y="419"/>
                  </a:lnTo>
                  <a:lnTo>
                    <a:pt x="102" y="874"/>
                  </a:lnTo>
                  <a:lnTo>
                    <a:pt x="0" y="1429"/>
                  </a:lnTo>
                  <a:lnTo>
                    <a:pt x="0" y="20171"/>
                  </a:lnTo>
                  <a:lnTo>
                    <a:pt x="102" y="20726"/>
                  </a:lnTo>
                  <a:lnTo>
                    <a:pt x="380" y="21181"/>
                  </a:lnTo>
                  <a:lnTo>
                    <a:pt x="793" y="21487"/>
                  </a:lnTo>
                  <a:lnTo>
                    <a:pt x="1298" y="21600"/>
                  </a:lnTo>
                  <a:lnTo>
                    <a:pt x="20303" y="21600"/>
                  </a:lnTo>
                  <a:lnTo>
                    <a:pt x="20807" y="21487"/>
                  </a:lnTo>
                  <a:lnTo>
                    <a:pt x="21220" y="21181"/>
                  </a:lnTo>
                  <a:lnTo>
                    <a:pt x="21498" y="20726"/>
                  </a:lnTo>
                  <a:lnTo>
                    <a:pt x="21600" y="20171"/>
                  </a:lnTo>
                  <a:lnTo>
                    <a:pt x="21600" y="19884"/>
                  </a:lnTo>
                  <a:lnTo>
                    <a:pt x="1557" y="19884"/>
                  </a:lnTo>
                  <a:lnTo>
                    <a:pt x="1557" y="5110"/>
                  </a:lnTo>
                  <a:lnTo>
                    <a:pt x="21600" y="5110"/>
                  </a:lnTo>
                  <a:lnTo>
                    <a:pt x="21600" y="3525"/>
                  </a:lnTo>
                  <a:lnTo>
                    <a:pt x="14375" y="3525"/>
                  </a:lnTo>
                  <a:lnTo>
                    <a:pt x="14160" y="3290"/>
                  </a:lnTo>
                  <a:lnTo>
                    <a:pt x="14160" y="2109"/>
                  </a:lnTo>
                  <a:lnTo>
                    <a:pt x="14375" y="1872"/>
                  </a:lnTo>
                  <a:lnTo>
                    <a:pt x="21600" y="1872"/>
                  </a:lnTo>
                  <a:lnTo>
                    <a:pt x="21600" y="1429"/>
                  </a:lnTo>
                  <a:lnTo>
                    <a:pt x="21498" y="874"/>
                  </a:lnTo>
                  <a:lnTo>
                    <a:pt x="21220" y="419"/>
                  </a:lnTo>
                  <a:lnTo>
                    <a:pt x="20807" y="113"/>
                  </a:lnTo>
                  <a:lnTo>
                    <a:pt x="20302"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692" name="Shape">
              <a:extLst>
                <a:ext uri="{FF2B5EF4-FFF2-40B4-BE49-F238E27FC236}">
                  <a16:creationId xmlns:a16="http://schemas.microsoft.com/office/drawing/2014/main" id="{28212C09-6B0E-AB23-B7AD-DED659671676}"/>
                </a:ext>
              </a:extLst>
            </p:cNvPr>
            <p:cNvSpPr/>
            <p:nvPr/>
          </p:nvSpPr>
          <p:spPr>
            <a:xfrm>
              <a:off x="135402" y="54246"/>
              <a:ext cx="553570" cy="521972"/>
            </a:xfrm>
            <a:custGeom>
              <a:avLst/>
              <a:gdLst/>
              <a:ahLst/>
              <a:cxnLst>
                <a:cxn ang="0">
                  <a:pos x="wd2" y="hd2"/>
                </a:cxn>
                <a:cxn ang="5400000">
                  <a:pos x="wd2" y="hd2"/>
                </a:cxn>
                <a:cxn ang="10800000">
                  <a:pos x="wd2" y="hd2"/>
                </a:cxn>
                <a:cxn ang="16200000">
                  <a:pos x="wd2" y="hd2"/>
                </a:cxn>
              </a:cxnLst>
              <a:rect l="0" t="0" r="r" b="b"/>
              <a:pathLst>
                <a:path w="21600" h="21600" extrusionOk="0">
                  <a:moveTo>
                    <a:pt x="21600" y="3883"/>
                  </a:moveTo>
                  <a:lnTo>
                    <a:pt x="19662" y="3883"/>
                  </a:lnTo>
                  <a:lnTo>
                    <a:pt x="19662" y="21600"/>
                  </a:lnTo>
                  <a:lnTo>
                    <a:pt x="21600" y="21600"/>
                  </a:lnTo>
                  <a:lnTo>
                    <a:pt x="21600" y="3883"/>
                  </a:lnTo>
                  <a:close/>
                  <a:moveTo>
                    <a:pt x="9860" y="6977"/>
                  </a:moveTo>
                  <a:lnTo>
                    <a:pt x="9205" y="6977"/>
                  </a:lnTo>
                  <a:lnTo>
                    <a:pt x="8882" y="7224"/>
                  </a:lnTo>
                  <a:lnTo>
                    <a:pt x="8772" y="7595"/>
                  </a:lnTo>
                  <a:lnTo>
                    <a:pt x="5922" y="16958"/>
                  </a:lnTo>
                  <a:lnTo>
                    <a:pt x="5841" y="17227"/>
                  </a:lnTo>
                  <a:lnTo>
                    <a:pt x="5886" y="17525"/>
                  </a:lnTo>
                  <a:lnTo>
                    <a:pt x="6045" y="17754"/>
                  </a:lnTo>
                  <a:lnTo>
                    <a:pt x="6202" y="17983"/>
                  </a:lnTo>
                  <a:lnTo>
                    <a:pt x="6456" y="18120"/>
                  </a:lnTo>
                  <a:lnTo>
                    <a:pt x="7111" y="18120"/>
                  </a:lnTo>
                  <a:lnTo>
                    <a:pt x="7434" y="17870"/>
                  </a:lnTo>
                  <a:lnTo>
                    <a:pt x="7545" y="17501"/>
                  </a:lnTo>
                  <a:lnTo>
                    <a:pt x="10475" y="7869"/>
                  </a:lnTo>
                  <a:lnTo>
                    <a:pt x="10430" y="7571"/>
                  </a:lnTo>
                  <a:lnTo>
                    <a:pt x="10114" y="7113"/>
                  </a:lnTo>
                  <a:lnTo>
                    <a:pt x="9860" y="6977"/>
                  </a:lnTo>
                  <a:close/>
                  <a:moveTo>
                    <a:pt x="5327" y="9514"/>
                  </a:moveTo>
                  <a:lnTo>
                    <a:pt x="5044" y="9514"/>
                  </a:lnTo>
                  <a:lnTo>
                    <a:pt x="4920" y="9544"/>
                  </a:lnTo>
                  <a:lnTo>
                    <a:pt x="191" y="11875"/>
                  </a:lnTo>
                  <a:lnTo>
                    <a:pt x="0" y="12193"/>
                  </a:lnTo>
                  <a:lnTo>
                    <a:pt x="0" y="12947"/>
                  </a:lnTo>
                  <a:lnTo>
                    <a:pt x="191" y="13265"/>
                  </a:lnTo>
                  <a:lnTo>
                    <a:pt x="4923" y="15598"/>
                  </a:lnTo>
                  <a:lnTo>
                    <a:pt x="5042" y="15625"/>
                  </a:lnTo>
                  <a:lnTo>
                    <a:pt x="5326" y="15625"/>
                  </a:lnTo>
                  <a:lnTo>
                    <a:pt x="5482" y="15577"/>
                  </a:lnTo>
                  <a:lnTo>
                    <a:pt x="5860" y="15321"/>
                  </a:lnTo>
                  <a:lnTo>
                    <a:pt x="6006" y="15040"/>
                  </a:lnTo>
                  <a:lnTo>
                    <a:pt x="6006" y="14366"/>
                  </a:lnTo>
                  <a:lnTo>
                    <a:pt x="5814" y="14049"/>
                  </a:lnTo>
                  <a:lnTo>
                    <a:pt x="2815" y="12570"/>
                  </a:lnTo>
                  <a:lnTo>
                    <a:pt x="5814" y="11092"/>
                  </a:lnTo>
                  <a:lnTo>
                    <a:pt x="6006" y="10774"/>
                  </a:lnTo>
                  <a:lnTo>
                    <a:pt x="6006" y="10100"/>
                  </a:lnTo>
                  <a:lnTo>
                    <a:pt x="5860" y="9819"/>
                  </a:lnTo>
                  <a:lnTo>
                    <a:pt x="5483" y="9563"/>
                  </a:lnTo>
                  <a:lnTo>
                    <a:pt x="5327" y="9514"/>
                  </a:lnTo>
                  <a:close/>
                  <a:moveTo>
                    <a:pt x="11274" y="9516"/>
                  </a:moveTo>
                  <a:lnTo>
                    <a:pt x="10991" y="9516"/>
                  </a:lnTo>
                  <a:lnTo>
                    <a:pt x="10834" y="9563"/>
                  </a:lnTo>
                  <a:lnTo>
                    <a:pt x="10455" y="9820"/>
                  </a:lnTo>
                  <a:lnTo>
                    <a:pt x="10311" y="10100"/>
                  </a:lnTo>
                  <a:lnTo>
                    <a:pt x="10311" y="10774"/>
                  </a:lnTo>
                  <a:lnTo>
                    <a:pt x="10501" y="11092"/>
                  </a:lnTo>
                  <a:lnTo>
                    <a:pt x="13501" y="12570"/>
                  </a:lnTo>
                  <a:lnTo>
                    <a:pt x="10501" y="14049"/>
                  </a:lnTo>
                  <a:lnTo>
                    <a:pt x="10311" y="14366"/>
                  </a:lnTo>
                  <a:lnTo>
                    <a:pt x="10311" y="15040"/>
                  </a:lnTo>
                  <a:lnTo>
                    <a:pt x="10455" y="15321"/>
                  </a:lnTo>
                  <a:lnTo>
                    <a:pt x="10834" y="15577"/>
                  </a:lnTo>
                  <a:lnTo>
                    <a:pt x="10991" y="15625"/>
                  </a:lnTo>
                  <a:lnTo>
                    <a:pt x="11274" y="15625"/>
                  </a:lnTo>
                  <a:lnTo>
                    <a:pt x="11392" y="15598"/>
                  </a:lnTo>
                  <a:lnTo>
                    <a:pt x="11505" y="15543"/>
                  </a:lnTo>
                  <a:lnTo>
                    <a:pt x="16124" y="13265"/>
                  </a:lnTo>
                  <a:lnTo>
                    <a:pt x="16317" y="12947"/>
                  </a:lnTo>
                  <a:lnTo>
                    <a:pt x="16317" y="12193"/>
                  </a:lnTo>
                  <a:lnTo>
                    <a:pt x="16124" y="11876"/>
                  </a:lnTo>
                  <a:lnTo>
                    <a:pt x="11396" y="9544"/>
                  </a:lnTo>
                  <a:lnTo>
                    <a:pt x="11274" y="9516"/>
                  </a:lnTo>
                  <a:close/>
                  <a:moveTo>
                    <a:pt x="15380" y="0"/>
                  </a:moveTo>
                  <a:lnTo>
                    <a:pt x="13862" y="0"/>
                  </a:lnTo>
                  <a:lnTo>
                    <a:pt x="14130" y="284"/>
                  </a:lnTo>
                  <a:lnTo>
                    <a:pt x="14130" y="1700"/>
                  </a:lnTo>
                  <a:lnTo>
                    <a:pt x="13862" y="1982"/>
                  </a:lnTo>
                  <a:lnTo>
                    <a:pt x="15380" y="1982"/>
                  </a:lnTo>
                  <a:lnTo>
                    <a:pt x="15115" y="1700"/>
                  </a:lnTo>
                  <a:lnTo>
                    <a:pt x="15115" y="284"/>
                  </a:lnTo>
                  <a:lnTo>
                    <a:pt x="15380" y="0"/>
                  </a:lnTo>
                  <a:close/>
                  <a:moveTo>
                    <a:pt x="18154" y="0"/>
                  </a:moveTo>
                  <a:lnTo>
                    <a:pt x="16637" y="0"/>
                  </a:lnTo>
                  <a:lnTo>
                    <a:pt x="16903" y="284"/>
                  </a:lnTo>
                  <a:lnTo>
                    <a:pt x="16903" y="1700"/>
                  </a:lnTo>
                  <a:lnTo>
                    <a:pt x="16637" y="1982"/>
                  </a:lnTo>
                  <a:lnTo>
                    <a:pt x="18154" y="1982"/>
                  </a:lnTo>
                  <a:lnTo>
                    <a:pt x="17888" y="1700"/>
                  </a:lnTo>
                  <a:lnTo>
                    <a:pt x="17888" y="284"/>
                  </a:lnTo>
                  <a:lnTo>
                    <a:pt x="18154" y="0"/>
                  </a:lnTo>
                  <a:close/>
                  <a:moveTo>
                    <a:pt x="21600" y="0"/>
                  </a:moveTo>
                  <a:lnTo>
                    <a:pt x="19410" y="0"/>
                  </a:lnTo>
                  <a:lnTo>
                    <a:pt x="19677" y="284"/>
                  </a:lnTo>
                  <a:lnTo>
                    <a:pt x="19677" y="1700"/>
                  </a:lnTo>
                  <a:lnTo>
                    <a:pt x="19410" y="1982"/>
                  </a:lnTo>
                  <a:lnTo>
                    <a:pt x="21600" y="1982"/>
                  </a:lnTo>
                  <a:lnTo>
                    <a:pt x="21600" y="0"/>
                  </a:lnTo>
                  <a:close/>
                </a:path>
              </a:pathLst>
            </a:custGeom>
            <a:noFill/>
            <a:ln w="12700" cap="flat">
              <a:noFill/>
              <a:miter lim="400000"/>
            </a:ln>
            <a:effectLst/>
          </p:spPr>
          <p:txBody>
            <a:bodyPr wrap="square" lIns="45719" tIns="45719" rIns="45719" bIns="45719" numCol="1" anchor="t">
              <a:noAutofit/>
            </a:bodyPr>
            <a:lstStyle/>
            <a:p>
              <a:endParaRPr/>
            </a:p>
          </p:txBody>
        </p:sp>
      </p:grpSp>
      <p:grpSp>
        <p:nvGrpSpPr>
          <p:cNvPr id="709" name="object 17">
            <a:extLst>
              <a:ext uri="{FF2B5EF4-FFF2-40B4-BE49-F238E27FC236}">
                <a16:creationId xmlns:a16="http://schemas.microsoft.com/office/drawing/2014/main" id="{93D148A2-4071-5B92-E581-9FB2E18FDE2A}"/>
              </a:ext>
            </a:extLst>
          </p:cNvPr>
          <p:cNvGrpSpPr/>
          <p:nvPr/>
        </p:nvGrpSpPr>
        <p:grpSpPr>
          <a:xfrm>
            <a:off x="9557662" y="8581573"/>
            <a:ext cx="922577" cy="763372"/>
            <a:chOff x="0" y="0"/>
            <a:chExt cx="922575" cy="763370"/>
          </a:xfrm>
        </p:grpSpPr>
        <p:sp>
          <p:nvSpPr>
            <p:cNvPr id="694" name="Shape">
              <a:extLst>
                <a:ext uri="{FF2B5EF4-FFF2-40B4-BE49-F238E27FC236}">
                  <a16:creationId xmlns:a16="http://schemas.microsoft.com/office/drawing/2014/main" id="{5067550C-A034-6B00-2A40-24CB8E3F7923}"/>
                </a:ext>
              </a:extLst>
            </p:cNvPr>
            <p:cNvSpPr/>
            <p:nvPr/>
          </p:nvSpPr>
          <p:spPr>
            <a:xfrm>
              <a:off x="366842" y="677427"/>
              <a:ext cx="166364" cy="85944"/>
            </a:xfrm>
            <a:custGeom>
              <a:avLst/>
              <a:gdLst/>
              <a:ahLst/>
              <a:cxnLst>
                <a:cxn ang="0">
                  <a:pos x="wd2" y="hd2"/>
                </a:cxn>
                <a:cxn ang="5400000">
                  <a:pos x="wd2" y="hd2"/>
                </a:cxn>
                <a:cxn ang="10800000">
                  <a:pos x="wd2" y="hd2"/>
                </a:cxn>
                <a:cxn ang="16200000">
                  <a:pos x="wd2" y="hd2"/>
                </a:cxn>
              </a:cxnLst>
              <a:rect l="0" t="0" r="r" b="b"/>
              <a:pathLst>
                <a:path w="21600" h="21600" extrusionOk="0">
                  <a:moveTo>
                    <a:pt x="7019" y="0"/>
                  </a:moveTo>
                  <a:lnTo>
                    <a:pt x="0" y="0"/>
                  </a:lnTo>
                  <a:lnTo>
                    <a:pt x="9103" y="17644"/>
                  </a:lnTo>
                  <a:lnTo>
                    <a:pt x="11601" y="20737"/>
                  </a:lnTo>
                  <a:lnTo>
                    <a:pt x="14500" y="21600"/>
                  </a:lnTo>
                  <a:lnTo>
                    <a:pt x="17444" y="20267"/>
                  </a:lnTo>
                  <a:lnTo>
                    <a:pt x="20081" y="16771"/>
                  </a:lnTo>
                  <a:lnTo>
                    <a:pt x="21094" y="14413"/>
                  </a:lnTo>
                  <a:lnTo>
                    <a:pt x="21600" y="12662"/>
                  </a:lnTo>
                  <a:lnTo>
                    <a:pt x="13562" y="12662"/>
                  </a:lnTo>
                  <a:lnTo>
                    <a:pt x="7019"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695" name="Shape">
              <a:extLst>
                <a:ext uri="{FF2B5EF4-FFF2-40B4-BE49-F238E27FC236}">
                  <a16:creationId xmlns:a16="http://schemas.microsoft.com/office/drawing/2014/main" id="{D2101F3D-CA50-762F-DEEE-7C3E08ED95B8}"/>
                </a:ext>
              </a:extLst>
            </p:cNvPr>
            <p:cNvSpPr/>
            <p:nvPr/>
          </p:nvSpPr>
          <p:spPr>
            <a:xfrm>
              <a:off x="432358" y="594196"/>
              <a:ext cx="161672" cy="133611"/>
            </a:xfrm>
            <a:custGeom>
              <a:avLst/>
              <a:gdLst/>
              <a:ahLst/>
              <a:cxnLst>
                <a:cxn ang="0">
                  <a:pos x="wd2" y="hd2"/>
                </a:cxn>
                <a:cxn ang="5400000">
                  <a:pos x="wd2" y="hd2"/>
                </a:cxn>
                <a:cxn ang="10800000">
                  <a:pos x="wd2" y="hd2"/>
                </a:cxn>
                <a:cxn ang="16200000">
                  <a:pos x="wd2" y="hd2"/>
                </a:cxn>
              </a:cxnLst>
              <a:rect l="0" t="0" r="r" b="b"/>
              <a:pathLst>
                <a:path w="21600" h="21600" extrusionOk="0">
                  <a:moveTo>
                    <a:pt x="3605" y="0"/>
                  </a:moveTo>
                  <a:lnTo>
                    <a:pt x="1993" y="0"/>
                  </a:lnTo>
                  <a:lnTo>
                    <a:pt x="0" y="2417"/>
                  </a:lnTo>
                  <a:lnTo>
                    <a:pt x="0" y="4380"/>
                  </a:lnTo>
                  <a:lnTo>
                    <a:pt x="998" y="5569"/>
                  </a:lnTo>
                  <a:lnTo>
                    <a:pt x="9726" y="16143"/>
                  </a:lnTo>
                  <a:lnTo>
                    <a:pt x="9523" y="18405"/>
                  </a:lnTo>
                  <a:lnTo>
                    <a:pt x="8295" y="19873"/>
                  </a:lnTo>
                  <a:lnTo>
                    <a:pt x="7069" y="21356"/>
                  </a:lnTo>
                  <a:lnTo>
                    <a:pt x="5202" y="21600"/>
                  </a:lnTo>
                  <a:lnTo>
                    <a:pt x="13474" y="21600"/>
                  </a:lnTo>
                  <a:lnTo>
                    <a:pt x="13723" y="21060"/>
                  </a:lnTo>
                  <a:lnTo>
                    <a:pt x="14219" y="19296"/>
                  </a:lnTo>
                  <a:lnTo>
                    <a:pt x="14441" y="17489"/>
                  </a:lnTo>
                  <a:lnTo>
                    <a:pt x="15933" y="17218"/>
                  </a:lnTo>
                  <a:lnTo>
                    <a:pt x="21600" y="11769"/>
                  </a:lnTo>
                  <a:lnTo>
                    <a:pt x="13341" y="11769"/>
                  </a:lnTo>
                  <a:lnTo>
                    <a:pt x="3605"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696" name="Shape">
              <a:extLst>
                <a:ext uri="{FF2B5EF4-FFF2-40B4-BE49-F238E27FC236}">
                  <a16:creationId xmlns:a16="http://schemas.microsoft.com/office/drawing/2014/main" id="{F5110F54-B7DC-46E8-831C-45B7F77782D1}"/>
                </a:ext>
              </a:extLst>
            </p:cNvPr>
            <p:cNvSpPr/>
            <p:nvPr/>
          </p:nvSpPr>
          <p:spPr>
            <a:xfrm>
              <a:off x="260027" y="652353"/>
              <a:ext cx="160879" cy="71046"/>
            </a:xfrm>
            <a:custGeom>
              <a:avLst/>
              <a:gdLst/>
              <a:ahLst/>
              <a:cxnLst>
                <a:cxn ang="0">
                  <a:pos x="wd2" y="hd2"/>
                </a:cxn>
                <a:cxn ang="5400000">
                  <a:pos x="wd2" y="hd2"/>
                </a:cxn>
                <a:cxn ang="10800000">
                  <a:pos x="wd2" y="hd2"/>
                </a:cxn>
                <a:cxn ang="16200000">
                  <a:pos x="wd2" y="hd2"/>
                </a:cxn>
              </a:cxnLst>
              <a:rect l="0" t="0" r="r" b="b"/>
              <a:pathLst>
                <a:path w="21600" h="21600" extrusionOk="0">
                  <a:moveTo>
                    <a:pt x="18233" y="0"/>
                  </a:moveTo>
                  <a:lnTo>
                    <a:pt x="1370" y="0"/>
                  </a:lnTo>
                  <a:lnTo>
                    <a:pt x="279" y="3927"/>
                  </a:lnTo>
                  <a:lnTo>
                    <a:pt x="0" y="8522"/>
                  </a:lnTo>
                  <a:lnTo>
                    <a:pt x="518" y="13226"/>
                  </a:lnTo>
                  <a:lnTo>
                    <a:pt x="1818" y="17479"/>
                  </a:lnTo>
                  <a:lnTo>
                    <a:pt x="3697" y="20426"/>
                  </a:lnTo>
                  <a:lnTo>
                    <a:pt x="5775" y="21600"/>
                  </a:lnTo>
                  <a:lnTo>
                    <a:pt x="7804" y="20970"/>
                  </a:lnTo>
                  <a:lnTo>
                    <a:pt x="9537" y="18503"/>
                  </a:lnTo>
                  <a:lnTo>
                    <a:pt x="14341" y="7623"/>
                  </a:lnTo>
                  <a:lnTo>
                    <a:pt x="21600" y="7623"/>
                  </a:lnTo>
                  <a:lnTo>
                    <a:pt x="18233"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697" name="Shape">
              <a:extLst>
                <a:ext uri="{FF2B5EF4-FFF2-40B4-BE49-F238E27FC236}">
                  <a16:creationId xmlns:a16="http://schemas.microsoft.com/office/drawing/2014/main" id="{29728D5E-ED99-68CB-8FDA-75F017CEE31C}"/>
                </a:ext>
              </a:extLst>
            </p:cNvPr>
            <p:cNvSpPr/>
            <p:nvPr/>
          </p:nvSpPr>
          <p:spPr>
            <a:xfrm>
              <a:off x="493202" y="533368"/>
              <a:ext cx="161714" cy="133627"/>
            </a:xfrm>
            <a:custGeom>
              <a:avLst/>
              <a:gdLst/>
              <a:ahLst/>
              <a:cxnLst>
                <a:cxn ang="0">
                  <a:pos x="wd2" y="hd2"/>
                </a:cxn>
                <a:cxn ang="5400000">
                  <a:pos x="wd2" y="hd2"/>
                </a:cxn>
                <a:cxn ang="10800000">
                  <a:pos x="wd2" y="hd2"/>
                </a:cxn>
                <a:cxn ang="16200000">
                  <a:pos x="wd2" y="hd2"/>
                </a:cxn>
              </a:cxnLst>
              <a:rect l="0" t="0" r="r" b="b"/>
              <a:pathLst>
                <a:path w="21600" h="21600" extrusionOk="0">
                  <a:moveTo>
                    <a:pt x="3604" y="0"/>
                  </a:moveTo>
                  <a:lnTo>
                    <a:pt x="1991" y="0"/>
                  </a:lnTo>
                  <a:lnTo>
                    <a:pt x="0" y="2409"/>
                  </a:lnTo>
                  <a:lnTo>
                    <a:pt x="0" y="4357"/>
                  </a:lnTo>
                  <a:lnTo>
                    <a:pt x="5901" y="11514"/>
                  </a:lnTo>
                  <a:lnTo>
                    <a:pt x="9721" y="16139"/>
                  </a:lnTo>
                  <a:lnTo>
                    <a:pt x="9504" y="18380"/>
                  </a:lnTo>
                  <a:lnTo>
                    <a:pt x="8293" y="19863"/>
                  </a:lnTo>
                  <a:lnTo>
                    <a:pt x="7065" y="21349"/>
                  </a:lnTo>
                  <a:lnTo>
                    <a:pt x="5211" y="21600"/>
                  </a:lnTo>
                  <a:lnTo>
                    <a:pt x="13468" y="21600"/>
                  </a:lnTo>
                  <a:lnTo>
                    <a:pt x="13720" y="21054"/>
                  </a:lnTo>
                  <a:lnTo>
                    <a:pt x="14220" y="19292"/>
                  </a:lnTo>
                  <a:lnTo>
                    <a:pt x="14451" y="17489"/>
                  </a:lnTo>
                  <a:lnTo>
                    <a:pt x="15942" y="17216"/>
                  </a:lnTo>
                  <a:lnTo>
                    <a:pt x="21600" y="11765"/>
                  </a:lnTo>
                  <a:lnTo>
                    <a:pt x="13325" y="11765"/>
                  </a:lnTo>
                  <a:lnTo>
                    <a:pt x="11738" y="9833"/>
                  </a:lnTo>
                  <a:lnTo>
                    <a:pt x="3604"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698" name="Shape">
              <a:extLst>
                <a:ext uri="{FF2B5EF4-FFF2-40B4-BE49-F238E27FC236}">
                  <a16:creationId xmlns:a16="http://schemas.microsoft.com/office/drawing/2014/main" id="{6D43E9B5-C965-647C-28F4-9CF110050BA0}"/>
                </a:ext>
              </a:extLst>
            </p:cNvPr>
            <p:cNvSpPr/>
            <p:nvPr/>
          </p:nvSpPr>
          <p:spPr>
            <a:xfrm>
              <a:off x="199186" y="591542"/>
              <a:ext cx="199762" cy="71003"/>
            </a:xfrm>
            <a:custGeom>
              <a:avLst/>
              <a:gdLst/>
              <a:ahLst/>
              <a:cxnLst>
                <a:cxn ang="0">
                  <a:pos x="wd2" y="hd2"/>
                </a:cxn>
                <a:cxn ang="5400000">
                  <a:pos x="wd2" y="hd2"/>
                </a:cxn>
                <a:cxn ang="10800000">
                  <a:pos x="wd2" y="hd2"/>
                </a:cxn>
                <a:cxn ang="16200000">
                  <a:pos x="wd2" y="hd2"/>
                </a:cxn>
              </a:cxnLst>
              <a:rect l="0" t="0" r="r" b="b"/>
              <a:pathLst>
                <a:path w="21600" h="21600" extrusionOk="0">
                  <a:moveTo>
                    <a:pt x="14146" y="0"/>
                  </a:moveTo>
                  <a:lnTo>
                    <a:pt x="1103" y="0"/>
                  </a:lnTo>
                  <a:lnTo>
                    <a:pt x="224" y="3921"/>
                  </a:lnTo>
                  <a:lnTo>
                    <a:pt x="0" y="8514"/>
                  </a:lnTo>
                  <a:lnTo>
                    <a:pt x="418" y="13214"/>
                  </a:lnTo>
                  <a:lnTo>
                    <a:pt x="1466" y="17456"/>
                  </a:lnTo>
                  <a:lnTo>
                    <a:pt x="2978" y="20416"/>
                  </a:lnTo>
                  <a:lnTo>
                    <a:pt x="4652" y="21600"/>
                  </a:lnTo>
                  <a:lnTo>
                    <a:pt x="6286" y="20973"/>
                  </a:lnTo>
                  <a:lnTo>
                    <a:pt x="7682" y="18500"/>
                  </a:lnTo>
                  <a:lnTo>
                    <a:pt x="21263" y="18500"/>
                  </a:lnTo>
                  <a:lnTo>
                    <a:pt x="20994" y="17744"/>
                  </a:lnTo>
                  <a:lnTo>
                    <a:pt x="21556" y="13955"/>
                  </a:lnTo>
                  <a:lnTo>
                    <a:pt x="21600" y="9781"/>
                  </a:lnTo>
                  <a:lnTo>
                    <a:pt x="21134" y="5616"/>
                  </a:lnTo>
                  <a:lnTo>
                    <a:pt x="20165" y="1856"/>
                  </a:lnTo>
                  <a:lnTo>
                    <a:pt x="19641" y="831"/>
                  </a:lnTo>
                  <a:lnTo>
                    <a:pt x="13960" y="831"/>
                  </a:lnTo>
                  <a:lnTo>
                    <a:pt x="14146"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699" name="Shape">
              <a:extLst>
                <a:ext uri="{FF2B5EF4-FFF2-40B4-BE49-F238E27FC236}">
                  <a16:creationId xmlns:a16="http://schemas.microsoft.com/office/drawing/2014/main" id="{1FAD4E1B-087F-7D34-DA48-650E51CC5848}"/>
                </a:ext>
              </a:extLst>
            </p:cNvPr>
            <p:cNvSpPr/>
            <p:nvPr/>
          </p:nvSpPr>
          <p:spPr>
            <a:xfrm>
              <a:off x="553951" y="472557"/>
              <a:ext cx="161266" cy="133595"/>
            </a:xfrm>
            <a:custGeom>
              <a:avLst/>
              <a:gdLst/>
              <a:ahLst/>
              <a:cxnLst>
                <a:cxn ang="0">
                  <a:pos x="wd2" y="hd2"/>
                </a:cxn>
                <a:cxn ang="5400000">
                  <a:pos x="wd2" y="hd2"/>
                </a:cxn>
                <a:cxn ang="10800000">
                  <a:pos x="wd2" y="hd2"/>
                </a:cxn>
                <a:cxn ang="16200000">
                  <a:pos x="wd2" y="hd2"/>
                </a:cxn>
              </a:cxnLst>
              <a:rect l="0" t="0" r="r" b="b"/>
              <a:pathLst>
                <a:path w="21600" h="21600" extrusionOk="0">
                  <a:moveTo>
                    <a:pt x="3625" y="0"/>
                  </a:moveTo>
                  <a:lnTo>
                    <a:pt x="2009" y="0"/>
                  </a:lnTo>
                  <a:lnTo>
                    <a:pt x="0" y="2412"/>
                  </a:lnTo>
                  <a:lnTo>
                    <a:pt x="0" y="4353"/>
                  </a:lnTo>
                  <a:lnTo>
                    <a:pt x="9761" y="16143"/>
                  </a:lnTo>
                  <a:lnTo>
                    <a:pt x="9557" y="18379"/>
                  </a:lnTo>
                  <a:lnTo>
                    <a:pt x="7097" y="21349"/>
                  </a:lnTo>
                  <a:lnTo>
                    <a:pt x="5226" y="21600"/>
                  </a:lnTo>
                  <a:lnTo>
                    <a:pt x="13523" y="21600"/>
                  </a:lnTo>
                  <a:lnTo>
                    <a:pt x="13778" y="21052"/>
                  </a:lnTo>
                  <a:lnTo>
                    <a:pt x="14277" y="19292"/>
                  </a:lnTo>
                  <a:lnTo>
                    <a:pt x="14500" y="17488"/>
                  </a:lnTo>
                  <a:lnTo>
                    <a:pt x="15997" y="17216"/>
                  </a:lnTo>
                  <a:lnTo>
                    <a:pt x="17459" y="16614"/>
                  </a:lnTo>
                  <a:lnTo>
                    <a:pt x="18841" y="15679"/>
                  </a:lnTo>
                  <a:lnTo>
                    <a:pt x="20100" y="14408"/>
                  </a:lnTo>
                  <a:lnTo>
                    <a:pt x="21600" y="11765"/>
                  </a:lnTo>
                  <a:lnTo>
                    <a:pt x="13385" y="11765"/>
                  </a:lnTo>
                  <a:lnTo>
                    <a:pt x="3625"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700" name="Shape">
              <a:extLst>
                <a:ext uri="{FF2B5EF4-FFF2-40B4-BE49-F238E27FC236}">
                  <a16:creationId xmlns:a16="http://schemas.microsoft.com/office/drawing/2014/main" id="{8D6B1E88-83D5-DFC4-6996-BD296563FEBD}"/>
                </a:ext>
              </a:extLst>
            </p:cNvPr>
            <p:cNvSpPr/>
            <p:nvPr/>
          </p:nvSpPr>
          <p:spPr>
            <a:xfrm>
              <a:off x="138302" y="530590"/>
              <a:ext cx="200195" cy="71120"/>
            </a:xfrm>
            <a:custGeom>
              <a:avLst/>
              <a:gdLst/>
              <a:ahLst/>
              <a:cxnLst>
                <a:cxn ang="0">
                  <a:pos x="wd2" y="hd2"/>
                </a:cxn>
                <a:cxn ang="5400000">
                  <a:pos x="wd2" y="hd2"/>
                </a:cxn>
                <a:cxn ang="10800000">
                  <a:pos x="wd2" y="hd2"/>
                </a:cxn>
                <a:cxn ang="16200000">
                  <a:pos x="wd2" y="hd2"/>
                </a:cxn>
              </a:cxnLst>
              <a:rect l="0" t="0" r="r" b="b"/>
              <a:pathLst>
                <a:path w="21600" h="21600" extrusionOk="0">
                  <a:moveTo>
                    <a:pt x="14130" y="0"/>
                  </a:moveTo>
                  <a:lnTo>
                    <a:pt x="1107" y="0"/>
                  </a:lnTo>
                  <a:lnTo>
                    <a:pt x="225" y="3939"/>
                  </a:lnTo>
                  <a:lnTo>
                    <a:pt x="0" y="8535"/>
                  </a:lnTo>
                  <a:lnTo>
                    <a:pt x="419" y="13228"/>
                  </a:lnTo>
                  <a:lnTo>
                    <a:pt x="1470" y="17456"/>
                  </a:lnTo>
                  <a:lnTo>
                    <a:pt x="2974" y="20417"/>
                  </a:lnTo>
                  <a:lnTo>
                    <a:pt x="4643" y="21600"/>
                  </a:lnTo>
                  <a:lnTo>
                    <a:pt x="6276" y="20975"/>
                  </a:lnTo>
                  <a:lnTo>
                    <a:pt x="7670" y="18512"/>
                  </a:lnTo>
                  <a:lnTo>
                    <a:pt x="20685" y="18512"/>
                  </a:lnTo>
                  <a:lnTo>
                    <a:pt x="21376" y="15421"/>
                  </a:lnTo>
                  <a:lnTo>
                    <a:pt x="21600" y="10823"/>
                  </a:lnTo>
                  <a:lnTo>
                    <a:pt x="21183" y="6122"/>
                  </a:lnTo>
                  <a:lnTo>
                    <a:pt x="20139" y="1891"/>
                  </a:lnTo>
                  <a:lnTo>
                    <a:pt x="19619" y="877"/>
                  </a:lnTo>
                  <a:lnTo>
                    <a:pt x="13934" y="877"/>
                  </a:lnTo>
                  <a:lnTo>
                    <a:pt x="14130"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701" name="Shape">
              <a:extLst>
                <a:ext uri="{FF2B5EF4-FFF2-40B4-BE49-F238E27FC236}">
                  <a16:creationId xmlns:a16="http://schemas.microsoft.com/office/drawing/2014/main" id="{32E37585-70FC-C780-7E0C-F74A34289A3D}"/>
                </a:ext>
              </a:extLst>
            </p:cNvPr>
            <p:cNvSpPr/>
            <p:nvPr/>
          </p:nvSpPr>
          <p:spPr>
            <a:xfrm>
              <a:off x="328293" y="582834"/>
              <a:ext cx="52538" cy="12701"/>
            </a:xfrm>
            <a:custGeom>
              <a:avLst/>
              <a:gdLst/>
              <a:ahLst/>
              <a:cxnLst>
                <a:cxn ang="0">
                  <a:pos x="wd2" y="hd2"/>
                </a:cxn>
                <a:cxn ang="5400000">
                  <a:pos x="wd2" y="hd2"/>
                </a:cxn>
                <a:cxn ang="10800000">
                  <a:pos x="wd2" y="hd2"/>
                </a:cxn>
                <a:cxn ang="16200000">
                  <a:pos x="wd2" y="hd2"/>
                </a:cxn>
              </a:cxnLst>
              <a:rect l="0" t="0" r="r" b="b"/>
              <a:pathLst>
                <a:path w="21600" h="21600" extrusionOk="0">
                  <a:moveTo>
                    <a:pt x="11516" y="0"/>
                  </a:moveTo>
                  <a:lnTo>
                    <a:pt x="5307" y="4394"/>
                  </a:lnTo>
                  <a:lnTo>
                    <a:pt x="0" y="21600"/>
                  </a:lnTo>
                  <a:lnTo>
                    <a:pt x="21600" y="21600"/>
                  </a:lnTo>
                  <a:lnTo>
                    <a:pt x="17865" y="8194"/>
                  </a:lnTo>
                  <a:lnTo>
                    <a:pt x="11516"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702" name="Shape">
              <a:extLst>
                <a:ext uri="{FF2B5EF4-FFF2-40B4-BE49-F238E27FC236}">
                  <a16:creationId xmlns:a16="http://schemas.microsoft.com/office/drawing/2014/main" id="{DC845EED-9874-1C56-098A-02D95E828591}"/>
                </a:ext>
              </a:extLst>
            </p:cNvPr>
            <p:cNvSpPr/>
            <p:nvPr/>
          </p:nvSpPr>
          <p:spPr>
            <a:xfrm>
              <a:off x="422246" y="252546"/>
              <a:ext cx="384517" cy="292778"/>
            </a:xfrm>
            <a:custGeom>
              <a:avLst/>
              <a:gdLst/>
              <a:ahLst/>
              <a:cxnLst>
                <a:cxn ang="0">
                  <a:pos x="wd2" y="hd2"/>
                </a:cxn>
                <a:cxn ang="5400000">
                  <a:pos x="wd2" y="hd2"/>
                </a:cxn>
                <a:cxn ang="10800000">
                  <a:pos x="wd2" y="hd2"/>
                </a:cxn>
                <a:cxn ang="16200000">
                  <a:pos x="wd2" y="hd2"/>
                </a:cxn>
              </a:cxnLst>
              <a:rect l="0" t="0" r="r" b="b"/>
              <a:pathLst>
                <a:path w="21600" h="21600" extrusionOk="0">
                  <a:moveTo>
                    <a:pt x="18567" y="0"/>
                  </a:moveTo>
                  <a:lnTo>
                    <a:pt x="0" y="0"/>
                  </a:lnTo>
                  <a:lnTo>
                    <a:pt x="421" y="177"/>
                  </a:lnTo>
                  <a:lnTo>
                    <a:pt x="681" y="458"/>
                  </a:lnTo>
                  <a:lnTo>
                    <a:pt x="3774" y="4469"/>
                  </a:lnTo>
                  <a:lnTo>
                    <a:pt x="12727" y="16235"/>
                  </a:lnTo>
                  <a:lnTo>
                    <a:pt x="14496" y="18567"/>
                  </a:lnTo>
                  <a:lnTo>
                    <a:pt x="14909" y="19100"/>
                  </a:lnTo>
                  <a:lnTo>
                    <a:pt x="14825" y="20132"/>
                  </a:lnTo>
                  <a:lnTo>
                    <a:pt x="13792" y="21481"/>
                  </a:lnTo>
                  <a:lnTo>
                    <a:pt x="13012" y="21600"/>
                  </a:lnTo>
                  <a:lnTo>
                    <a:pt x="16457" y="21600"/>
                  </a:lnTo>
                  <a:lnTo>
                    <a:pt x="16610" y="21307"/>
                  </a:lnTo>
                  <a:lnTo>
                    <a:pt x="16906" y="19633"/>
                  </a:lnTo>
                  <a:lnTo>
                    <a:pt x="16709" y="17987"/>
                  </a:lnTo>
                  <a:lnTo>
                    <a:pt x="16016" y="16568"/>
                  </a:lnTo>
                  <a:lnTo>
                    <a:pt x="14355" y="14388"/>
                  </a:lnTo>
                  <a:lnTo>
                    <a:pt x="21600" y="4873"/>
                  </a:lnTo>
                  <a:lnTo>
                    <a:pt x="21600" y="3985"/>
                  </a:lnTo>
                  <a:lnTo>
                    <a:pt x="18567"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703" name="Shape">
              <a:extLst>
                <a:ext uri="{FF2B5EF4-FFF2-40B4-BE49-F238E27FC236}">
                  <a16:creationId xmlns:a16="http://schemas.microsoft.com/office/drawing/2014/main" id="{522BBBAD-C74F-92C4-C94E-D996415B6D0F}"/>
                </a:ext>
              </a:extLst>
            </p:cNvPr>
            <p:cNvSpPr/>
            <p:nvPr/>
          </p:nvSpPr>
          <p:spPr>
            <a:xfrm>
              <a:off x="0" y="287358"/>
              <a:ext cx="277640" cy="253505"/>
            </a:xfrm>
            <a:custGeom>
              <a:avLst/>
              <a:gdLst/>
              <a:ahLst/>
              <a:cxnLst>
                <a:cxn ang="0">
                  <a:pos x="wd2" y="hd2"/>
                </a:cxn>
                <a:cxn ang="5400000">
                  <a:pos x="wd2" y="hd2"/>
                </a:cxn>
                <a:cxn ang="10800000">
                  <a:pos x="wd2" y="hd2"/>
                </a:cxn>
                <a:cxn ang="16200000">
                  <a:pos x="wd2" y="hd2"/>
                </a:cxn>
              </a:cxnLst>
              <a:rect l="0" t="0" r="r" b="b"/>
              <a:pathLst>
                <a:path w="21600" h="21600" extrusionOk="0">
                  <a:moveTo>
                    <a:pt x="2099" y="0"/>
                  </a:moveTo>
                  <a:lnTo>
                    <a:pt x="1155" y="0"/>
                  </a:lnTo>
                  <a:lnTo>
                    <a:pt x="0" y="1269"/>
                  </a:lnTo>
                  <a:lnTo>
                    <a:pt x="0" y="2306"/>
                  </a:lnTo>
                  <a:lnTo>
                    <a:pt x="9451" y="12663"/>
                  </a:lnTo>
                  <a:lnTo>
                    <a:pt x="6824" y="15549"/>
                  </a:lnTo>
                  <a:lnTo>
                    <a:pt x="6191" y="16646"/>
                  </a:lnTo>
                  <a:lnTo>
                    <a:pt x="6028" y="17933"/>
                  </a:lnTo>
                  <a:lnTo>
                    <a:pt x="6328" y="19251"/>
                  </a:lnTo>
                  <a:lnTo>
                    <a:pt x="7084" y="20440"/>
                  </a:lnTo>
                  <a:lnTo>
                    <a:pt x="8172" y="21269"/>
                  </a:lnTo>
                  <a:lnTo>
                    <a:pt x="9375" y="21600"/>
                  </a:lnTo>
                  <a:lnTo>
                    <a:pt x="10551" y="21422"/>
                  </a:lnTo>
                  <a:lnTo>
                    <a:pt x="11558" y="20725"/>
                  </a:lnTo>
                  <a:lnTo>
                    <a:pt x="20949" y="20725"/>
                  </a:lnTo>
                  <a:lnTo>
                    <a:pt x="21439" y="19870"/>
                  </a:lnTo>
                  <a:lnTo>
                    <a:pt x="21600" y="18581"/>
                  </a:lnTo>
                  <a:lnTo>
                    <a:pt x="21297" y="17262"/>
                  </a:lnTo>
                  <a:lnTo>
                    <a:pt x="20539" y="16068"/>
                  </a:lnTo>
                  <a:lnTo>
                    <a:pt x="20165" y="15784"/>
                  </a:lnTo>
                  <a:lnTo>
                    <a:pt x="16068" y="15784"/>
                  </a:lnTo>
                  <a:lnTo>
                    <a:pt x="16704" y="14684"/>
                  </a:lnTo>
                  <a:lnTo>
                    <a:pt x="16866" y="13397"/>
                  </a:lnTo>
                  <a:lnTo>
                    <a:pt x="16564" y="12079"/>
                  </a:lnTo>
                  <a:lnTo>
                    <a:pt x="15806" y="10888"/>
                  </a:lnTo>
                  <a:lnTo>
                    <a:pt x="15159" y="10383"/>
                  </a:lnTo>
                  <a:lnTo>
                    <a:pt x="11581" y="10383"/>
                  </a:lnTo>
                  <a:lnTo>
                    <a:pt x="2099"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704" name="Shape">
              <a:extLst>
                <a:ext uri="{FF2B5EF4-FFF2-40B4-BE49-F238E27FC236}">
                  <a16:creationId xmlns:a16="http://schemas.microsoft.com/office/drawing/2014/main" id="{D16935DE-91DD-B4EA-0728-6A40C0D1116A}"/>
                </a:ext>
              </a:extLst>
            </p:cNvPr>
            <p:cNvSpPr/>
            <p:nvPr/>
          </p:nvSpPr>
          <p:spPr>
            <a:xfrm>
              <a:off x="267449" y="522015"/>
              <a:ext cx="52691" cy="12701"/>
            </a:xfrm>
            <a:custGeom>
              <a:avLst/>
              <a:gdLst/>
              <a:ahLst/>
              <a:cxnLst>
                <a:cxn ang="0">
                  <a:pos x="wd2" y="hd2"/>
                </a:cxn>
                <a:cxn ang="5400000">
                  <a:pos x="wd2" y="hd2"/>
                </a:cxn>
                <a:cxn ang="10800000">
                  <a:pos x="wd2" y="hd2"/>
                </a:cxn>
                <a:cxn ang="16200000">
                  <a:pos x="wd2" y="hd2"/>
                </a:cxn>
              </a:cxnLst>
              <a:rect l="0" t="0" r="r" b="b"/>
              <a:pathLst>
                <a:path w="21600" h="21600" extrusionOk="0">
                  <a:moveTo>
                    <a:pt x="11492" y="0"/>
                  </a:moveTo>
                  <a:lnTo>
                    <a:pt x="5293" y="4397"/>
                  </a:lnTo>
                  <a:lnTo>
                    <a:pt x="0" y="21600"/>
                  </a:lnTo>
                  <a:lnTo>
                    <a:pt x="21600" y="21600"/>
                  </a:lnTo>
                  <a:lnTo>
                    <a:pt x="17838" y="8165"/>
                  </a:lnTo>
                  <a:lnTo>
                    <a:pt x="11492"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705" name="Shape">
              <a:extLst>
                <a:ext uri="{FF2B5EF4-FFF2-40B4-BE49-F238E27FC236}">
                  <a16:creationId xmlns:a16="http://schemas.microsoft.com/office/drawing/2014/main" id="{30C31591-7FBF-31DB-B84E-3A25BA04621B}"/>
                </a:ext>
              </a:extLst>
            </p:cNvPr>
            <p:cNvSpPr/>
            <p:nvPr/>
          </p:nvSpPr>
          <p:spPr>
            <a:xfrm>
              <a:off x="215420" y="56763"/>
              <a:ext cx="537346" cy="320980"/>
            </a:xfrm>
            <a:custGeom>
              <a:avLst/>
              <a:gdLst/>
              <a:ahLst/>
              <a:cxnLst>
                <a:cxn ang="0">
                  <a:pos x="wd2" y="hd2"/>
                </a:cxn>
                <a:cxn ang="5400000">
                  <a:pos x="wd2" y="hd2"/>
                </a:cxn>
                <a:cxn ang="10800000">
                  <a:pos x="wd2" y="hd2"/>
                </a:cxn>
                <a:cxn ang="16200000">
                  <a:pos x="wd2" y="hd2"/>
                </a:cxn>
              </a:cxnLst>
              <a:rect l="0" t="0" r="r" b="b"/>
              <a:pathLst>
                <a:path w="21600" h="21600" extrusionOk="0">
                  <a:moveTo>
                    <a:pt x="7096" y="0"/>
                  </a:moveTo>
                  <a:lnTo>
                    <a:pt x="4483" y="1516"/>
                  </a:lnTo>
                  <a:lnTo>
                    <a:pt x="93" y="16220"/>
                  </a:lnTo>
                  <a:lnTo>
                    <a:pt x="0" y="17430"/>
                  </a:lnTo>
                  <a:lnTo>
                    <a:pt x="85" y="18112"/>
                  </a:lnTo>
                  <a:lnTo>
                    <a:pt x="1638" y="21102"/>
                  </a:lnTo>
                  <a:lnTo>
                    <a:pt x="2996" y="21600"/>
                  </a:lnTo>
                  <a:lnTo>
                    <a:pt x="3720" y="21389"/>
                  </a:lnTo>
                  <a:lnTo>
                    <a:pt x="6760" y="15131"/>
                  </a:lnTo>
                  <a:lnTo>
                    <a:pt x="7013" y="14565"/>
                  </a:lnTo>
                  <a:lnTo>
                    <a:pt x="7279" y="14119"/>
                  </a:lnTo>
                  <a:lnTo>
                    <a:pt x="7875" y="13354"/>
                  </a:lnTo>
                  <a:lnTo>
                    <a:pt x="8314" y="13175"/>
                  </a:lnTo>
                  <a:lnTo>
                    <a:pt x="21600" y="13175"/>
                  </a:lnTo>
                  <a:lnTo>
                    <a:pt x="16407" y="4472"/>
                  </a:lnTo>
                  <a:lnTo>
                    <a:pt x="16318" y="4330"/>
                  </a:lnTo>
                  <a:lnTo>
                    <a:pt x="16211" y="4221"/>
                  </a:lnTo>
                  <a:lnTo>
                    <a:pt x="9024" y="443"/>
                  </a:lnTo>
                  <a:lnTo>
                    <a:pt x="7096"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706" name="Shape">
              <a:extLst>
                <a:ext uri="{FF2B5EF4-FFF2-40B4-BE49-F238E27FC236}">
                  <a16:creationId xmlns:a16="http://schemas.microsoft.com/office/drawing/2014/main" id="{586D91E5-88D8-5E06-0357-372D82757F45}"/>
                </a:ext>
              </a:extLst>
            </p:cNvPr>
            <p:cNvSpPr/>
            <p:nvPr/>
          </p:nvSpPr>
          <p:spPr>
            <a:xfrm>
              <a:off x="637154" y="0"/>
              <a:ext cx="283281" cy="285337"/>
            </a:xfrm>
            <a:custGeom>
              <a:avLst/>
              <a:gdLst/>
              <a:ahLst/>
              <a:cxnLst>
                <a:cxn ang="0">
                  <a:pos x="wd2" y="hd2"/>
                </a:cxn>
                <a:cxn ang="5400000">
                  <a:pos x="wd2" y="hd2"/>
                </a:cxn>
                <a:cxn ang="10800000">
                  <a:pos x="wd2" y="hd2"/>
                </a:cxn>
                <a:cxn ang="16200000">
                  <a:pos x="wd2" y="hd2"/>
                </a:cxn>
              </a:cxnLst>
              <a:rect l="0" t="0" r="r" b="b"/>
              <a:pathLst>
                <a:path w="21600" h="21600" extrusionOk="0">
                  <a:moveTo>
                    <a:pt x="7043" y="0"/>
                  </a:moveTo>
                  <a:lnTo>
                    <a:pt x="853" y="4940"/>
                  </a:lnTo>
                  <a:lnTo>
                    <a:pt x="0" y="6991"/>
                  </a:lnTo>
                  <a:lnTo>
                    <a:pt x="213" y="8080"/>
                  </a:lnTo>
                  <a:lnTo>
                    <a:pt x="853" y="9037"/>
                  </a:lnTo>
                  <a:lnTo>
                    <a:pt x="12663" y="20753"/>
                  </a:lnTo>
                  <a:lnTo>
                    <a:pt x="13626" y="21388"/>
                  </a:lnTo>
                  <a:lnTo>
                    <a:pt x="14722" y="21600"/>
                  </a:lnTo>
                  <a:lnTo>
                    <a:pt x="15818" y="21388"/>
                  </a:lnTo>
                  <a:lnTo>
                    <a:pt x="16781" y="20753"/>
                  </a:lnTo>
                  <a:lnTo>
                    <a:pt x="19023" y="18532"/>
                  </a:lnTo>
                  <a:lnTo>
                    <a:pt x="14718" y="18532"/>
                  </a:lnTo>
                  <a:lnTo>
                    <a:pt x="13784" y="18345"/>
                  </a:lnTo>
                  <a:lnTo>
                    <a:pt x="13021" y="17835"/>
                  </a:lnTo>
                  <a:lnTo>
                    <a:pt x="12507" y="17080"/>
                  </a:lnTo>
                  <a:lnTo>
                    <a:pt x="12318" y="16156"/>
                  </a:lnTo>
                  <a:lnTo>
                    <a:pt x="12507" y="15231"/>
                  </a:lnTo>
                  <a:lnTo>
                    <a:pt x="13023" y="14475"/>
                  </a:lnTo>
                  <a:lnTo>
                    <a:pt x="13786" y="13965"/>
                  </a:lnTo>
                  <a:lnTo>
                    <a:pt x="14718" y="13778"/>
                  </a:lnTo>
                  <a:lnTo>
                    <a:pt x="21600" y="13778"/>
                  </a:lnTo>
                  <a:lnTo>
                    <a:pt x="21550" y="13522"/>
                  </a:lnTo>
                  <a:lnTo>
                    <a:pt x="20910" y="12565"/>
                  </a:lnTo>
                  <a:lnTo>
                    <a:pt x="9110" y="849"/>
                  </a:lnTo>
                  <a:lnTo>
                    <a:pt x="8142" y="212"/>
                  </a:lnTo>
                  <a:lnTo>
                    <a:pt x="7043"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707" name="Shape">
              <a:extLst>
                <a:ext uri="{FF2B5EF4-FFF2-40B4-BE49-F238E27FC236}">
                  <a16:creationId xmlns:a16="http://schemas.microsoft.com/office/drawing/2014/main" id="{454286AB-16E4-F9EC-742C-DACC9A60AFE9}"/>
                </a:ext>
              </a:extLst>
            </p:cNvPr>
            <p:cNvSpPr/>
            <p:nvPr/>
          </p:nvSpPr>
          <p:spPr>
            <a:xfrm>
              <a:off x="830174" y="182003"/>
              <a:ext cx="92402" cy="62801"/>
            </a:xfrm>
            <a:custGeom>
              <a:avLst/>
              <a:gdLst/>
              <a:ahLst/>
              <a:cxnLst>
                <a:cxn ang="0">
                  <a:pos x="wd2" y="hd2"/>
                </a:cxn>
                <a:cxn ang="5400000">
                  <a:pos x="wd2" y="hd2"/>
                </a:cxn>
                <a:cxn ang="10800000">
                  <a:pos x="wd2" y="hd2"/>
                </a:cxn>
                <a:cxn ang="16200000">
                  <a:pos x="wd2" y="hd2"/>
                </a:cxn>
              </a:cxnLst>
              <a:rect l="0" t="0" r="r" b="b"/>
              <a:pathLst>
                <a:path w="21600" h="21600" extrusionOk="0">
                  <a:moveTo>
                    <a:pt x="21100" y="0"/>
                  </a:moveTo>
                  <a:lnTo>
                    <a:pt x="0" y="0"/>
                  </a:lnTo>
                  <a:lnTo>
                    <a:pt x="2857" y="850"/>
                  </a:lnTo>
                  <a:lnTo>
                    <a:pt x="5189" y="3167"/>
                  </a:lnTo>
                  <a:lnTo>
                    <a:pt x="6762" y="6603"/>
                  </a:lnTo>
                  <a:lnTo>
                    <a:pt x="7338" y="10808"/>
                  </a:lnTo>
                  <a:lnTo>
                    <a:pt x="6756" y="15017"/>
                  </a:lnTo>
                  <a:lnTo>
                    <a:pt x="5189" y="18435"/>
                  </a:lnTo>
                  <a:lnTo>
                    <a:pt x="2857" y="20750"/>
                  </a:lnTo>
                  <a:lnTo>
                    <a:pt x="0" y="21600"/>
                  </a:lnTo>
                  <a:lnTo>
                    <a:pt x="13199" y="21600"/>
                  </a:lnTo>
                  <a:lnTo>
                    <a:pt x="18984" y="13104"/>
                  </a:lnTo>
                  <a:lnTo>
                    <a:pt x="20946" y="8751"/>
                  </a:lnTo>
                  <a:lnTo>
                    <a:pt x="21600" y="3793"/>
                  </a:lnTo>
                  <a:lnTo>
                    <a:pt x="21100"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708" name="Shape">
              <a:extLst>
                <a:ext uri="{FF2B5EF4-FFF2-40B4-BE49-F238E27FC236}">
                  <a16:creationId xmlns:a16="http://schemas.microsoft.com/office/drawing/2014/main" id="{F9593878-1F11-E858-E8AF-83507307A427}"/>
                </a:ext>
              </a:extLst>
            </p:cNvPr>
            <p:cNvSpPr/>
            <p:nvPr/>
          </p:nvSpPr>
          <p:spPr>
            <a:xfrm>
              <a:off x="148853" y="401794"/>
              <a:ext cx="110340" cy="70810"/>
            </a:xfrm>
            <a:custGeom>
              <a:avLst/>
              <a:gdLst/>
              <a:ahLst/>
              <a:cxnLst>
                <a:cxn ang="0">
                  <a:pos x="wd2" y="hd2"/>
                </a:cxn>
                <a:cxn ang="5400000">
                  <a:pos x="wd2" y="hd2"/>
                </a:cxn>
                <a:cxn ang="10800000">
                  <a:pos x="wd2" y="hd2"/>
                </a:cxn>
                <a:cxn ang="16200000">
                  <a:pos x="wd2" y="hd2"/>
                </a:cxn>
              </a:cxnLst>
              <a:rect l="0" t="0" r="r" b="b"/>
              <a:pathLst>
                <a:path w="21600" h="21600" extrusionOk="0">
                  <a:moveTo>
                    <a:pt x="5280" y="0"/>
                  </a:moveTo>
                  <a:lnTo>
                    <a:pt x="2484" y="330"/>
                  </a:lnTo>
                  <a:lnTo>
                    <a:pt x="0" y="2264"/>
                  </a:lnTo>
                  <a:lnTo>
                    <a:pt x="9003" y="2264"/>
                  </a:lnTo>
                  <a:lnTo>
                    <a:pt x="8094" y="1254"/>
                  </a:lnTo>
                  <a:lnTo>
                    <a:pt x="5280" y="0"/>
                  </a:lnTo>
                  <a:close/>
                  <a:moveTo>
                    <a:pt x="16789" y="18492"/>
                  </a:moveTo>
                  <a:lnTo>
                    <a:pt x="13826" y="19123"/>
                  </a:lnTo>
                  <a:lnTo>
                    <a:pt x="11291" y="21600"/>
                  </a:lnTo>
                  <a:lnTo>
                    <a:pt x="21600" y="21600"/>
                  </a:lnTo>
                  <a:lnTo>
                    <a:pt x="19815" y="19670"/>
                  </a:lnTo>
                  <a:lnTo>
                    <a:pt x="16789" y="18492"/>
                  </a:lnTo>
                  <a:close/>
                </a:path>
              </a:pathLst>
            </a:custGeom>
            <a:noFill/>
            <a:ln w="12700" cap="flat">
              <a:noFill/>
              <a:miter lim="400000"/>
            </a:ln>
            <a:effectLst/>
          </p:spPr>
          <p:txBody>
            <a:bodyPr wrap="square" lIns="45719" tIns="45719" rIns="45719" bIns="45719" numCol="1" anchor="t">
              <a:noAutofit/>
            </a:bodyPr>
            <a:lstStyle/>
            <a:p>
              <a:endParaRPr/>
            </a:p>
          </p:txBody>
        </p:sp>
      </p:grpSp>
      <p:sp>
        <p:nvSpPr>
          <p:cNvPr id="4" name="Metin kutusu 3">
            <a:extLst>
              <a:ext uri="{FF2B5EF4-FFF2-40B4-BE49-F238E27FC236}">
                <a16:creationId xmlns:a16="http://schemas.microsoft.com/office/drawing/2014/main" id="{6BCC6C04-2562-BAC9-0C09-141EAAE1DDF9}"/>
              </a:ext>
            </a:extLst>
          </p:cNvPr>
          <p:cNvSpPr txBox="1"/>
          <p:nvPr/>
        </p:nvSpPr>
        <p:spPr>
          <a:xfrm>
            <a:off x="5775965" y="873796"/>
            <a:ext cx="7563394"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tr-TR" sz="6000" b="1">
                <a:latin typeface="Lora" pitchFamily="2" charset="-94"/>
              </a:rPr>
              <a:t>Reklam Senaryosu</a:t>
            </a:r>
            <a:endParaRPr kumimoji="0" lang="tr-TR" sz="6000" b="1" i="0" u="none" strike="noStrike" cap="none" spc="0" normalizeH="0" baseline="0">
              <a:ln>
                <a:noFill/>
              </a:ln>
              <a:solidFill>
                <a:srgbClr val="000000"/>
              </a:solidFill>
              <a:effectLst/>
              <a:uFillTx/>
              <a:latin typeface="Lora" pitchFamily="2" charset="-94"/>
              <a:sym typeface="Calibri"/>
            </a:endParaRPr>
          </a:p>
        </p:txBody>
      </p:sp>
      <p:sp>
        <p:nvSpPr>
          <p:cNvPr id="6" name="Metin kutusu 5">
            <a:extLst>
              <a:ext uri="{FF2B5EF4-FFF2-40B4-BE49-F238E27FC236}">
                <a16:creationId xmlns:a16="http://schemas.microsoft.com/office/drawing/2014/main" id="{DE480A82-061D-0847-D64C-67F390B214D3}"/>
              </a:ext>
            </a:extLst>
          </p:cNvPr>
          <p:cNvSpPr txBox="1"/>
          <p:nvPr/>
        </p:nvSpPr>
        <p:spPr>
          <a:xfrm>
            <a:off x="1550204" y="4008883"/>
            <a:ext cx="5750027" cy="4106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ts val="2850"/>
              </a:lnSpc>
              <a:buNone/>
            </a:pPr>
            <a:r>
              <a:rPr lang="tr-TR" sz="2600" b="1" i="0">
                <a:effectLst/>
                <a:latin typeface="Lora" pitchFamily="2" charset="-94"/>
              </a:rPr>
              <a:t> SAHNE 7-</a:t>
            </a:r>
          </a:p>
          <a:p>
            <a:pPr>
              <a:lnSpc>
                <a:spcPts val="2850"/>
              </a:lnSpc>
              <a:buNone/>
            </a:pPr>
            <a:r>
              <a:rPr lang="tr-TR" sz="2600" b="1" i="0">
                <a:effectLst/>
                <a:latin typeface="Lora" pitchFamily="2" charset="-94"/>
              </a:rPr>
              <a:t> GİYİLMİŞ HAL (25–30 sn)</a:t>
            </a:r>
          </a:p>
          <a:p>
            <a:pPr>
              <a:lnSpc>
                <a:spcPts val="2850"/>
              </a:lnSpc>
              <a:buNone/>
            </a:pPr>
            <a:endParaRPr lang="tr-TR" sz="2600">
              <a:latin typeface="Lora" pitchFamily="2" charset="-94"/>
            </a:endParaRPr>
          </a:p>
          <a:p>
            <a:pPr>
              <a:lnSpc>
                <a:spcPts val="2850"/>
              </a:lnSpc>
              <a:buNone/>
            </a:pPr>
            <a:r>
              <a:rPr lang="tr-TR" sz="2600" b="0" i="0">
                <a:effectLst/>
                <a:latin typeface="Montserrat" panose="00000500000000000000" pitchFamily="2" charset="-94"/>
              </a:rPr>
              <a:t> Kadın ayna karşısında.</a:t>
            </a:r>
            <a:endParaRPr lang="tr-TR" sz="2600">
              <a:effectLst/>
              <a:latin typeface="Montserrat" panose="00000500000000000000" pitchFamily="2" charset="-94"/>
            </a:endParaRPr>
          </a:p>
          <a:p>
            <a:pPr>
              <a:lnSpc>
                <a:spcPts val="2850"/>
              </a:lnSpc>
              <a:buNone/>
            </a:pPr>
            <a:r>
              <a:rPr lang="tr-TR" sz="2600" b="0" i="0">
                <a:effectLst/>
                <a:latin typeface="Montserrat" panose="00000500000000000000" pitchFamily="2" charset="-94"/>
              </a:rPr>
              <a:t> Üzerinde gelen kombin vardır.</a:t>
            </a:r>
            <a:endParaRPr lang="tr-TR" sz="2600">
              <a:effectLst/>
              <a:latin typeface="Montserrat" panose="00000500000000000000" pitchFamily="2" charset="-94"/>
            </a:endParaRPr>
          </a:p>
          <a:p>
            <a:pPr>
              <a:lnSpc>
                <a:spcPts val="2850"/>
              </a:lnSpc>
              <a:buNone/>
            </a:pPr>
            <a:r>
              <a:rPr lang="tr-TR" sz="2600" b="0" i="0">
                <a:effectLst/>
                <a:latin typeface="Montserrat" panose="00000500000000000000" pitchFamily="2" charset="-94"/>
              </a:rPr>
              <a:t> Kendine bakar, gülümser.</a:t>
            </a:r>
            <a:endParaRPr lang="tr-TR" sz="2600">
              <a:effectLst/>
              <a:latin typeface="Montserrat" panose="00000500000000000000" pitchFamily="2" charset="-94"/>
            </a:endParaRPr>
          </a:p>
          <a:p>
            <a:pPr>
              <a:lnSpc>
                <a:spcPts val="2850"/>
              </a:lnSpc>
              <a:buNone/>
            </a:pPr>
            <a:r>
              <a:rPr lang="tr-TR" sz="2600" b="0" i="0">
                <a:effectLst/>
                <a:latin typeface="Montserrat" panose="00000500000000000000" pitchFamily="2" charset="-94"/>
              </a:rPr>
              <a:t> Kendinden emin bir duruş.</a:t>
            </a:r>
            <a:endParaRPr lang="tr-TR" sz="2600">
              <a:effectLst/>
              <a:latin typeface="Montserrat" panose="00000500000000000000" pitchFamily="2" charset="-94"/>
            </a:endParaRPr>
          </a:p>
          <a:p>
            <a:pPr>
              <a:lnSpc>
                <a:spcPts val="2850"/>
              </a:lnSpc>
              <a:buNone/>
            </a:pPr>
            <a:r>
              <a:rPr lang="tr-TR" sz="2600" b="0" i="0">
                <a:effectLst/>
                <a:latin typeface="Montserrat" panose="00000500000000000000" pitchFamily="2" charset="-94"/>
              </a:rPr>
              <a:t> </a:t>
            </a:r>
            <a:r>
              <a:rPr lang="tr-TR" sz="2600">
                <a:latin typeface="Montserrat" panose="00000500000000000000" pitchFamily="2" charset="-94"/>
              </a:rPr>
              <a:t>M</a:t>
            </a:r>
            <a:r>
              <a:rPr lang="tr-TR" sz="2600" b="0" i="0">
                <a:effectLst/>
                <a:latin typeface="Montserrat" panose="00000500000000000000" pitchFamily="2" charset="-94"/>
              </a:rPr>
              <a:t>üziğin sözleri girer.</a:t>
            </a:r>
          </a:p>
          <a:p>
            <a:pPr>
              <a:lnSpc>
                <a:spcPts val="2850"/>
              </a:lnSpc>
              <a:buNone/>
            </a:pPr>
            <a:endParaRPr lang="tr-TR" sz="2600">
              <a:effectLst/>
              <a:latin typeface="Montserrat" panose="00000500000000000000" pitchFamily="2" charset="-94"/>
            </a:endParaRPr>
          </a:p>
          <a:p>
            <a:pPr>
              <a:lnSpc>
                <a:spcPts val="2625"/>
              </a:lnSpc>
              <a:buNone/>
            </a:pPr>
            <a:r>
              <a:rPr lang="tr-TR" sz="2600" b="1" i="0">
                <a:effectLst/>
                <a:latin typeface="Montserrat" panose="00000500000000000000" pitchFamily="2" charset="-94"/>
              </a:rPr>
              <a:t>“Stilin Kapıya Dayandığı An; Zaman Senin, </a:t>
            </a:r>
            <a:r>
              <a:rPr lang="tr-TR" sz="2600" b="1" i="0" err="1">
                <a:effectLst/>
                <a:latin typeface="Montserrat" panose="00000500000000000000" pitchFamily="2" charset="-94"/>
              </a:rPr>
              <a:t>Bi</a:t>
            </a:r>
            <a:r>
              <a:rPr lang="tr-TR" sz="2600" b="1" i="0">
                <a:effectLst/>
                <a:latin typeface="Montserrat" panose="00000500000000000000" pitchFamily="2" charset="-94"/>
              </a:rPr>
              <a:t> Kutu Kombin!”</a:t>
            </a:r>
            <a:endParaRPr lang="tr-TR" sz="2600">
              <a:effectLst/>
              <a:latin typeface="Montserrat" panose="00000500000000000000" pitchFamily="2" charset="-94"/>
            </a:endParaRPr>
          </a:p>
        </p:txBody>
      </p:sp>
      <p:sp>
        <p:nvSpPr>
          <p:cNvPr id="9" name="Metin kutusu 8">
            <a:extLst>
              <a:ext uri="{FF2B5EF4-FFF2-40B4-BE49-F238E27FC236}">
                <a16:creationId xmlns:a16="http://schemas.microsoft.com/office/drawing/2014/main" id="{57ED3DC8-3B7B-B04E-B498-B2DBB23C7C0C}"/>
              </a:ext>
            </a:extLst>
          </p:cNvPr>
          <p:cNvSpPr txBox="1"/>
          <p:nvPr/>
        </p:nvSpPr>
        <p:spPr>
          <a:xfrm>
            <a:off x="10380441" y="3905051"/>
            <a:ext cx="4399975" cy="2695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ts val="2850"/>
              </a:lnSpc>
              <a:buNone/>
            </a:pPr>
            <a:r>
              <a:rPr lang="tr-TR" sz="2600" b="1" i="0">
                <a:effectLst/>
                <a:latin typeface="Lora" pitchFamily="2" charset="-94"/>
              </a:rPr>
              <a:t>FİNAL YAZISI:</a:t>
            </a:r>
            <a:endParaRPr lang="tr-TR" sz="2600">
              <a:effectLst/>
              <a:latin typeface="Lora" pitchFamily="2" charset="-94"/>
            </a:endParaRPr>
          </a:p>
          <a:p>
            <a:pPr>
              <a:lnSpc>
                <a:spcPts val="2850"/>
              </a:lnSpc>
              <a:buNone/>
            </a:pPr>
            <a:r>
              <a:rPr lang="tr-TR" sz="2600" b="1" i="0">
                <a:effectLst/>
                <a:latin typeface="Lora" pitchFamily="2" charset="-94"/>
              </a:rPr>
              <a:t>BEYAZ EKRAN – LOGO</a:t>
            </a:r>
          </a:p>
          <a:p>
            <a:pPr>
              <a:lnSpc>
                <a:spcPts val="2850"/>
              </a:lnSpc>
              <a:buNone/>
            </a:pPr>
            <a:endParaRPr lang="tr-TR" sz="2600">
              <a:effectLst/>
              <a:latin typeface="Lora" pitchFamily="2" charset="-94"/>
            </a:endParaRPr>
          </a:p>
          <a:p>
            <a:pPr>
              <a:lnSpc>
                <a:spcPts val="2850"/>
              </a:lnSpc>
              <a:buNone/>
            </a:pPr>
            <a:r>
              <a:rPr lang="tr-TR" sz="2600" b="0" i="0" err="1">
                <a:effectLst/>
                <a:latin typeface="Montserrat" panose="00000500000000000000" pitchFamily="2" charset="-94"/>
              </a:rPr>
              <a:t>Bi</a:t>
            </a:r>
            <a:r>
              <a:rPr lang="tr-TR" sz="2600" b="0" i="0">
                <a:effectLst/>
                <a:latin typeface="Montserrat" panose="00000500000000000000" pitchFamily="2" charset="-94"/>
              </a:rPr>
              <a:t> Kutu Kombin logosu.</a:t>
            </a:r>
            <a:endParaRPr lang="tr-TR" sz="2600">
              <a:effectLst/>
              <a:latin typeface="Montserrat" panose="00000500000000000000" pitchFamily="2" charset="-94"/>
            </a:endParaRPr>
          </a:p>
          <a:p>
            <a:pPr>
              <a:lnSpc>
                <a:spcPts val="2850"/>
              </a:lnSpc>
              <a:buNone/>
            </a:pPr>
            <a:r>
              <a:rPr lang="tr-TR" sz="2600" b="0" i="0">
                <a:effectLst/>
                <a:latin typeface="Montserrat" panose="00000500000000000000" pitchFamily="2" charset="-94"/>
              </a:rPr>
              <a:t>Müzik sloganla sona erer.</a:t>
            </a:r>
            <a:endParaRPr lang="tr-TR" sz="2600">
              <a:effectLst/>
              <a:latin typeface="Montserrat" panose="00000500000000000000" pitchFamily="2" charset="-94"/>
            </a:endParaRPr>
          </a:p>
          <a:p>
            <a:pPr>
              <a:lnSpc>
                <a:spcPts val="2850"/>
              </a:lnSpc>
              <a:buNone/>
            </a:pPr>
            <a:r>
              <a:rPr lang="tr-TR" sz="2600" b="0" i="0">
                <a:effectLst/>
                <a:latin typeface="Montserrat" panose="00000500000000000000" pitchFamily="2" charset="-94"/>
              </a:rPr>
              <a:t>Sloganın yazılı hali belirir.</a:t>
            </a:r>
            <a:endParaRPr lang="tr-TR" sz="2600">
              <a:effectLst/>
              <a:latin typeface="Montserrat" panose="00000500000000000000" pitchFamily="2" charset="-94"/>
            </a:endParaRPr>
          </a:p>
          <a:p>
            <a:pPr>
              <a:lnSpc>
                <a:spcPts val="2850"/>
              </a:lnSpc>
              <a:buNone/>
            </a:pPr>
            <a:r>
              <a:rPr lang="tr-TR" sz="2600" b="0" i="0">
                <a:effectLst/>
                <a:latin typeface="Montserrat" panose="00000500000000000000" pitchFamily="2" charset="-94"/>
              </a:rPr>
              <a:t>        Slogan+Logo</a:t>
            </a:r>
            <a:endParaRPr lang="tr-TR" sz="2600">
              <a:effectLst/>
              <a:latin typeface="Montserrat" panose="00000500000000000000" pitchFamily="2" charset="-94"/>
            </a:endParaRPr>
          </a:p>
        </p:txBody>
      </p:sp>
      <p:sp>
        <p:nvSpPr>
          <p:cNvPr id="2" name="Metin kutusu 1">
            <a:extLst>
              <a:ext uri="{FF2B5EF4-FFF2-40B4-BE49-F238E27FC236}">
                <a16:creationId xmlns:a16="http://schemas.microsoft.com/office/drawing/2014/main" id="{7E8F00A9-F31A-65F2-4FE9-96F5C37DCDA5}"/>
              </a:ext>
            </a:extLst>
          </p:cNvPr>
          <p:cNvSpPr txBox="1"/>
          <p:nvPr/>
        </p:nvSpPr>
        <p:spPr>
          <a:xfrm>
            <a:off x="19507200" y="10818793"/>
            <a:ext cx="59689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tr-TR" sz="1800" b="0" i="0" u="none" strike="noStrike" cap="none" spc="0" normalizeH="0" baseline="0" dirty="0">
                <a:ln>
                  <a:noFill/>
                </a:ln>
                <a:solidFill>
                  <a:srgbClr val="000000"/>
                </a:solidFill>
                <a:effectLst/>
                <a:uFillTx/>
                <a:latin typeface="Montserrat" panose="00000500000000000000" pitchFamily="2" charset="-94"/>
                <a:sym typeface="Calibri"/>
              </a:rPr>
              <a:t>2</a:t>
            </a:r>
            <a:r>
              <a:rPr lang="tr-TR" dirty="0">
                <a:latin typeface="Montserrat" panose="00000500000000000000" pitchFamily="2" charset="-94"/>
              </a:rPr>
              <a:t>3</a:t>
            </a:r>
            <a:endParaRPr kumimoji="0" lang="tr-TR" sz="1800" b="0" i="0" u="none" strike="noStrike" cap="none" spc="0" normalizeH="0" baseline="0" dirty="0">
              <a:ln>
                <a:noFill/>
              </a:ln>
              <a:solidFill>
                <a:srgbClr val="000000"/>
              </a:solidFill>
              <a:effectLst/>
              <a:uFillTx/>
              <a:latin typeface="Montserrat" panose="00000500000000000000" pitchFamily="2" charset="-94"/>
              <a:sym typeface="Calibri"/>
            </a:endParaRPr>
          </a:p>
        </p:txBody>
      </p:sp>
    </p:spTree>
    <p:extLst>
      <p:ext uri="{BB962C8B-B14F-4D97-AF65-F5344CB8AC3E}">
        <p14:creationId xmlns:p14="http://schemas.microsoft.com/office/powerpoint/2010/main" val="186620241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7E8AF-7E7F-380F-DD0E-4964E9C0DE9F}"/>
            </a:ext>
          </a:extLst>
        </p:cNvPr>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0C4FCCC2-8F8B-CE98-1DBC-D0D99750ACAF}"/>
              </a:ext>
            </a:extLst>
          </p:cNvPr>
          <p:cNvGraphicFramePr/>
          <p:nvPr>
            <p:extLst>
              <p:ext uri="{D42A27DB-BD31-4B8C-83A1-F6EECF244321}">
                <p14:modId xmlns:p14="http://schemas.microsoft.com/office/powerpoint/2010/main" val="4272535383"/>
              </p:ext>
            </p:extLst>
          </p:nvPr>
        </p:nvGraphicFramePr>
        <p:xfrm>
          <a:off x="1" y="746760"/>
          <a:ext cx="20104097" cy="10556241"/>
        </p:xfrm>
        <a:graphic>
          <a:graphicData uri="http://schemas.openxmlformats.org/drawingml/2006/table">
            <a:tbl>
              <a:tblPr firstRow="1">
                <a:tableStyleId>{4C3C2611-4C71-4FC5-86AE-919BDF0F9419}</a:tableStyleId>
              </a:tblPr>
              <a:tblGrid>
                <a:gridCol w="4425510">
                  <a:extLst>
                    <a:ext uri="{9D8B030D-6E8A-4147-A177-3AD203B41FA5}">
                      <a16:colId xmlns:a16="http://schemas.microsoft.com/office/drawing/2014/main" val="2000320741"/>
                    </a:ext>
                  </a:extLst>
                </a:gridCol>
                <a:gridCol w="5226198">
                  <a:extLst>
                    <a:ext uri="{9D8B030D-6E8A-4147-A177-3AD203B41FA5}">
                      <a16:colId xmlns:a16="http://schemas.microsoft.com/office/drawing/2014/main" val="20000"/>
                    </a:ext>
                  </a:extLst>
                </a:gridCol>
                <a:gridCol w="5261121">
                  <a:extLst>
                    <a:ext uri="{9D8B030D-6E8A-4147-A177-3AD203B41FA5}">
                      <a16:colId xmlns:a16="http://schemas.microsoft.com/office/drawing/2014/main" val="20001"/>
                    </a:ext>
                  </a:extLst>
                </a:gridCol>
                <a:gridCol w="5191268">
                  <a:extLst>
                    <a:ext uri="{9D8B030D-6E8A-4147-A177-3AD203B41FA5}">
                      <a16:colId xmlns:a16="http://schemas.microsoft.com/office/drawing/2014/main" val="20002"/>
                    </a:ext>
                  </a:extLst>
                </a:gridCol>
              </a:tblGrid>
              <a:tr h="780658">
                <a:tc>
                  <a:txBody>
                    <a:bodyPr/>
                    <a:lstStyle/>
                    <a:p>
                      <a:pPr algn="ctr">
                        <a:lnSpc>
                          <a:spcPct val="150000"/>
                        </a:lnSpc>
                        <a:spcBef>
                          <a:spcPts val="200"/>
                        </a:spcBef>
                        <a:defRPr sz="2000">
                          <a:latin typeface="Roboto"/>
                          <a:ea typeface="Roboto"/>
                          <a:cs typeface="Roboto"/>
                          <a:sym typeface="Roboto"/>
                        </a:defRPr>
                      </a:pPr>
                      <a:r>
                        <a:rPr lang="tr-TR">
                          <a:solidFill>
                            <a:srgbClr val="B73408"/>
                          </a:solidFill>
                          <a:latin typeface="Montserrat" panose="00000500000000000000" pitchFamily="2" charset="-94"/>
                        </a:rPr>
                        <a:t> </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3408"/>
                    </a:solidFill>
                  </a:tcPr>
                </a:tc>
                <a:tc>
                  <a:txBody>
                    <a:bodyPr/>
                    <a:lstStyle/>
                    <a:p>
                      <a:pPr algn="ctr">
                        <a:spcBef>
                          <a:spcPts val="200"/>
                        </a:spcBef>
                        <a:defRPr sz="2000">
                          <a:latin typeface="Roboto"/>
                          <a:ea typeface="Roboto"/>
                          <a:cs typeface="Roboto"/>
                          <a:sym typeface="Roboto"/>
                        </a:defRPr>
                      </a:pPr>
                      <a:endParaRPr lang="tr-TR">
                        <a:solidFill>
                          <a:srgbClr val="B73408"/>
                        </a:solidFill>
                        <a:latin typeface="Montserrat" panose="00000500000000000000" pitchFamily="2" charset="-94"/>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3408"/>
                    </a:solidFill>
                  </a:tcPr>
                </a:tc>
                <a:tc>
                  <a:txBody>
                    <a:bodyPr/>
                    <a:lstStyle/>
                    <a:p>
                      <a:pPr algn="ctr">
                        <a:spcBef>
                          <a:spcPts val="200"/>
                        </a:spcBef>
                        <a:defRPr sz="2000">
                          <a:latin typeface="Roboto"/>
                          <a:ea typeface="Roboto"/>
                          <a:cs typeface="Roboto"/>
                          <a:sym typeface="Roboto"/>
                        </a:defRPr>
                      </a:pPr>
                      <a:endParaRPr lang="tr-TR">
                        <a:latin typeface="Montserrat" panose="00000500000000000000" pitchFamily="2" charset="-94"/>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3408"/>
                    </a:solidFill>
                  </a:tcPr>
                </a:tc>
                <a:tc>
                  <a:txBody>
                    <a:bodyPr/>
                    <a:lstStyle/>
                    <a:p>
                      <a:pPr algn="ctr">
                        <a:spcBef>
                          <a:spcPts val="200"/>
                        </a:spcBef>
                        <a:defRPr sz="2000">
                          <a:latin typeface="Roboto"/>
                          <a:ea typeface="Roboto"/>
                          <a:cs typeface="Roboto"/>
                          <a:sym typeface="Roboto"/>
                        </a:defRPr>
                      </a:pPr>
                      <a:endParaRPr lang="tr-TR">
                        <a:latin typeface="Montserrat" panose="00000500000000000000" pitchFamily="2" charset="-94"/>
                      </a:endParaRPr>
                    </a:p>
                    <a:p>
                      <a:pPr algn="ctr">
                        <a:defRPr sz="2000">
                          <a:latin typeface="Roboto"/>
                          <a:ea typeface="Roboto"/>
                          <a:cs typeface="Roboto"/>
                          <a:sym typeface="Roboto"/>
                        </a:defRPr>
                      </a:pPr>
                      <a:endParaRPr lang="tr-TR">
                        <a:latin typeface="Montserrat" panose="00000500000000000000" pitchFamily="2" charset="-94"/>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3408"/>
                    </a:solidFill>
                  </a:tcPr>
                </a:tc>
                <a:extLst>
                  <a:ext uri="{0D108BD9-81ED-4DB2-BD59-A6C34878D82A}">
                    <a16:rowId xmlns:a16="http://schemas.microsoft.com/office/drawing/2014/main" val="10000"/>
                  </a:ext>
                </a:extLst>
              </a:tr>
              <a:tr h="1214689">
                <a:tc>
                  <a:txBody>
                    <a:bodyPr/>
                    <a:lstStyle/>
                    <a:p>
                      <a:pPr algn="ctr">
                        <a:defRPr sz="1600">
                          <a:latin typeface="Roboto"/>
                          <a:ea typeface="Roboto"/>
                          <a:cs typeface="Roboto"/>
                          <a:sym typeface="Roboto"/>
                        </a:defRPr>
                      </a:pPr>
                      <a:r>
                        <a:rPr lang="tr-TR" sz="2000" b="1">
                          <a:latin typeface="Montserrat" panose="00000500000000000000" pitchFamily="2" charset="-94"/>
                        </a:rPr>
                        <a:t>Influencer bütçesi</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1600">
                          <a:latin typeface="Roboto"/>
                          <a:ea typeface="Roboto"/>
                          <a:cs typeface="Roboto"/>
                          <a:sym typeface="Roboto"/>
                        </a:defRPr>
                      </a:pPr>
                      <a:endParaRPr lang="tr-TR" sz="2000" b="1">
                        <a:latin typeface="Montserrat" panose="00000500000000000000"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635" algn="ctr">
                        <a:defRPr sz="1600">
                          <a:latin typeface="Roboto"/>
                          <a:ea typeface="Roboto"/>
                          <a:cs typeface="Roboto"/>
                          <a:sym typeface="Roboto"/>
                        </a:defRPr>
                      </a:pPr>
                      <a:endParaRPr lang="tr-TR" sz="2000" b="1">
                        <a:latin typeface="Montserrat" panose="00000500000000000000"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635" algn="ctr">
                        <a:defRPr sz="1600">
                          <a:latin typeface="Roboto"/>
                          <a:ea typeface="Roboto"/>
                          <a:cs typeface="Roboto"/>
                          <a:sym typeface="Roboto"/>
                        </a:defRPr>
                      </a:pPr>
                      <a:endParaRPr lang="tr-TR" sz="2000" b="1">
                        <a:latin typeface="Montserrat" panose="00000500000000000000"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7703021"/>
                  </a:ext>
                </a:extLst>
              </a:tr>
              <a:tr h="951988">
                <a:tc>
                  <a:txBody>
                    <a:bodyPr/>
                    <a:lstStyle/>
                    <a:p>
                      <a:pPr algn="ctr">
                        <a:defRPr sz="1600">
                          <a:latin typeface="Roboto"/>
                          <a:ea typeface="Roboto"/>
                          <a:cs typeface="Roboto"/>
                          <a:sym typeface="Roboto"/>
                        </a:defRPr>
                      </a:pPr>
                      <a:r>
                        <a:rPr lang="tr-TR" sz="2000">
                          <a:latin typeface="Montserrat" pitchFamily="2" charset="-94"/>
                        </a:rPr>
                        <a:t> Tiktok İnfluencer gönderimleri</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1600">
                          <a:latin typeface="Roboto"/>
                          <a:ea typeface="Roboto"/>
                          <a:cs typeface="Roboto"/>
                          <a:sym typeface="Roboto"/>
                        </a:defRPr>
                      </a:pPr>
                      <a:r>
                        <a:rPr lang="tr-TR" sz="2000">
                          <a:latin typeface="Montserrat" pitchFamily="2" charset="-94"/>
                        </a:rPr>
                        <a:t>4 içerik türü</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635" algn="ctr">
                        <a:defRPr sz="1600">
                          <a:latin typeface="Roboto"/>
                          <a:ea typeface="Roboto"/>
                          <a:cs typeface="Roboto"/>
                          <a:sym typeface="Roboto"/>
                        </a:defRPr>
                      </a:pPr>
                      <a:r>
                        <a:rPr lang="tr-TR" sz="2000">
                          <a:latin typeface="Montserrat" pitchFamily="2" charset="-94"/>
                        </a:rPr>
                        <a:t>Toplam</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800"/>
                        </a:spcBef>
                        <a:defRPr sz="1600">
                          <a:latin typeface="Roboto"/>
                          <a:ea typeface="Roboto"/>
                          <a:cs typeface="Roboto"/>
                          <a:sym typeface="Roboto"/>
                        </a:defRPr>
                      </a:pPr>
                      <a:r>
                        <a:rPr lang="tr-TR" sz="2000" b="1">
                          <a:latin typeface="Montserrat" pitchFamily="2" charset="-94"/>
                        </a:rPr>
                        <a:t>93.000 TL</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70988">
                <a:tc>
                  <a:txBody>
                    <a:bodyPr/>
                    <a:lstStyle/>
                    <a:p>
                      <a:pPr indent="1270" algn="ctr">
                        <a:defRPr sz="1600">
                          <a:latin typeface="Roboto"/>
                          <a:ea typeface="Roboto"/>
                          <a:cs typeface="Roboto"/>
                          <a:sym typeface="Roboto"/>
                        </a:defRPr>
                      </a:pPr>
                      <a:r>
                        <a:rPr lang="tr-TR" sz="2000" b="0">
                          <a:latin typeface="Montserrat" panose="00000500000000000000" pitchFamily="2" charset="-94"/>
                        </a:rPr>
                        <a:t>İnstagram İnfluencer gönderimleri</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ctr">
                        <a:defRPr sz="1600">
                          <a:latin typeface="Roboto"/>
                          <a:ea typeface="Roboto"/>
                          <a:cs typeface="Roboto"/>
                          <a:sym typeface="Roboto"/>
                        </a:defRPr>
                      </a:pPr>
                      <a:r>
                        <a:rPr lang="tr-TR" sz="2000">
                          <a:latin typeface="Montserrat" pitchFamily="2" charset="-94"/>
                        </a:rPr>
                        <a:t>5 içerik türü</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ctr">
                        <a:defRPr sz="1600">
                          <a:latin typeface="Roboto"/>
                          <a:ea typeface="Roboto"/>
                          <a:cs typeface="Roboto"/>
                          <a:sym typeface="Roboto"/>
                        </a:defRPr>
                      </a:pPr>
                      <a:r>
                        <a:rPr lang="tr-TR" sz="2000">
                          <a:latin typeface="Montserrat" pitchFamily="2" charset="-94"/>
                        </a:rPr>
                        <a:t>Toplam</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ctr">
                        <a:defRPr sz="1600">
                          <a:latin typeface="Roboto"/>
                          <a:ea typeface="Roboto"/>
                          <a:cs typeface="Roboto"/>
                          <a:sym typeface="Roboto"/>
                        </a:defRPr>
                      </a:pPr>
                      <a:r>
                        <a:rPr lang="tr-TR" sz="2000" b="1">
                          <a:latin typeface="Montserrat" pitchFamily="2" charset="-94"/>
                        </a:rPr>
                        <a:t>155.000 TL</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91654">
                <a:tc>
                  <a:txBody>
                    <a:bodyPr/>
                    <a:lstStyle/>
                    <a:p>
                      <a:pPr indent="2540" algn="ctr">
                        <a:defRPr sz="1600">
                          <a:latin typeface="Roboto"/>
                          <a:ea typeface="Roboto"/>
                          <a:cs typeface="Roboto"/>
                          <a:sym typeface="Roboto"/>
                        </a:defRPr>
                      </a:pPr>
                      <a:r>
                        <a:rPr lang="tr-TR" sz="2000" b="1">
                          <a:latin typeface="Montserrat" pitchFamily="2" charset="-94"/>
                        </a:rPr>
                        <a:t>Sevgililer Günü Özel  Konsept Kutu</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defRPr sz="1600">
                          <a:latin typeface="Roboto"/>
                          <a:ea typeface="Roboto"/>
                          <a:cs typeface="Roboto"/>
                          <a:sym typeface="Roboto"/>
                        </a:defRPr>
                      </a:pPr>
                      <a:r>
                        <a:rPr lang="tr-TR" sz="2000">
                          <a:latin typeface="Montserrat" pitchFamily="2" charset="-94"/>
                        </a:rPr>
                        <a:t>2 içerik türü</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defRPr sz="1600">
                          <a:latin typeface="Roboto"/>
                          <a:ea typeface="Roboto"/>
                          <a:cs typeface="Roboto"/>
                          <a:sym typeface="Roboto"/>
                        </a:defRPr>
                      </a:pPr>
                      <a:r>
                        <a:rPr lang="tr-TR" sz="2000">
                          <a:latin typeface="Montserrat" pitchFamily="2" charset="-94"/>
                        </a:rPr>
                        <a:t>Toplam</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defRPr sz="1600">
                          <a:latin typeface="Roboto"/>
                          <a:ea typeface="Roboto"/>
                          <a:cs typeface="Roboto"/>
                          <a:sym typeface="Roboto"/>
                        </a:defRPr>
                      </a:pPr>
                      <a:r>
                        <a:rPr lang="tr-TR" sz="2000" b="1">
                          <a:latin typeface="Montserrat" pitchFamily="2" charset="-94"/>
                        </a:rPr>
                        <a:t>90.000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3903217"/>
                  </a:ext>
                </a:extLst>
              </a:tr>
              <a:tr h="991654">
                <a:tc>
                  <a:txBody>
                    <a:bodyPr/>
                    <a:lstStyle/>
                    <a:p>
                      <a:pPr indent="2540" algn="ctr">
                        <a:defRPr sz="1600">
                          <a:latin typeface="Roboto"/>
                          <a:ea typeface="Roboto"/>
                          <a:cs typeface="Roboto"/>
                          <a:sym typeface="Roboto"/>
                        </a:defRPr>
                      </a:pPr>
                      <a:r>
                        <a:rPr lang="tr-TR" sz="2000" b="1">
                          <a:latin typeface="Montserrat" pitchFamily="2" charset="-94"/>
                        </a:rPr>
                        <a:t>Stilist kampanyası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defRPr sz="1600">
                          <a:latin typeface="Roboto"/>
                          <a:ea typeface="Roboto"/>
                          <a:cs typeface="Roboto"/>
                          <a:sym typeface="Roboto"/>
                        </a:defRPr>
                      </a:pPr>
                      <a:r>
                        <a:rPr lang="tr-TR" sz="2000">
                          <a:latin typeface="Montserrat" pitchFamily="2" charset="-94"/>
                        </a:rPr>
                        <a:t>2 Hizmet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defRPr sz="1600">
                          <a:latin typeface="Roboto"/>
                          <a:ea typeface="Roboto"/>
                          <a:cs typeface="Roboto"/>
                          <a:sym typeface="Roboto"/>
                        </a:defRPr>
                      </a:pPr>
                      <a:r>
                        <a:rPr lang="tr-TR" sz="2000">
                          <a:latin typeface="Montserrat" pitchFamily="2" charset="-94"/>
                        </a:rPr>
                        <a:t>Toplam</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defRPr sz="1600">
                          <a:latin typeface="Roboto"/>
                          <a:ea typeface="Roboto"/>
                          <a:cs typeface="Roboto"/>
                          <a:sym typeface="Roboto"/>
                        </a:defRPr>
                      </a:pPr>
                      <a:r>
                        <a:rPr lang="tr-TR" sz="2000" b="1">
                          <a:latin typeface="Montserrat" pitchFamily="2" charset="-94"/>
                        </a:rPr>
                        <a:t>180.000 TL</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302711">
                <a:tc>
                  <a:txBody>
                    <a:bodyPr/>
                    <a:lstStyle/>
                    <a:p>
                      <a:pPr indent="3175" algn="ctr">
                        <a:defRPr sz="1600">
                          <a:latin typeface="Roboto"/>
                          <a:ea typeface="Roboto"/>
                          <a:cs typeface="Roboto"/>
                          <a:sym typeface="Roboto"/>
                        </a:defRPr>
                      </a:pPr>
                      <a:r>
                        <a:rPr lang="tr-TR" sz="2000" b="1">
                          <a:latin typeface="Montserrat" pitchFamily="2" charset="-94"/>
                        </a:rPr>
                        <a:t>Tv / Program İş Birliği</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3175" algn="ctr">
                        <a:defRPr sz="1600">
                          <a:latin typeface="Roboto"/>
                          <a:ea typeface="Roboto"/>
                          <a:cs typeface="Roboto"/>
                          <a:sym typeface="Roboto"/>
                        </a:defRPr>
                      </a:pPr>
                      <a:endParaRPr lang="tr-TR" sz="2000">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800"/>
                        </a:spcBef>
                        <a:defRPr sz="1600">
                          <a:latin typeface="Roboto"/>
                          <a:ea typeface="Roboto"/>
                          <a:cs typeface="Roboto"/>
                          <a:sym typeface="Roboto"/>
                        </a:defRPr>
                      </a:pPr>
                      <a:endParaRPr lang="tr-TR" sz="2000">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3810" algn="ctr">
                        <a:defRPr sz="1600">
                          <a:latin typeface="Roboto"/>
                          <a:ea typeface="Roboto"/>
                          <a:cs typeface="Roboto"/>
                          <a:sym typeface="Roboto"/>
                        </a:defRPr>
                      </a:pPr>
                      <a:endParaRPr lang="tr-TR" sz="2000">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946704">
                <a:tc>
                  <a:txBody>
                    <a:bodyPr/>
                    <a:lstStyle/>
                    <a:p>
                      <a:pPr indent="3810" algn="ctr">
                        <a:defRPr sz="1600">
                          <a:latin typeface="Roboto"/>
                          <a:ea typeface="Roboto"/>
                          <a:cs typeface="Roboto"/>
                          <a:sym typeface="Roboto"/>
                        </a:defRPr>
                      </a:pPr>
                      <a:r>
                        <a:rPr lang="tr-TR" sz="2000">
                          <a:latin typeface="Montserrat" pitchFamily="2" charset="-94"/>
                        </a:rPr>
                        <a:t>Program</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3810" algn="ctr">
                        <a:defRPr sz="1600">
                          <a:latin typeface="Roboto"/>
                          <a:ea typeface="Roboto"/>
                          <a:cs typeface="Roboto"/>
                          <a:sym typeface="Roboto"/>
                        </a:defRPr>
                      </a:pPr>
                      <a:r>
                        <a:rPr lang="tr-TR" sz="2000">
                          <a:latin typeface="Montserrat" pitchFamily="2" charset="-94"/>
                        </a:rPr>
                        <a:t>1 içerik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4444" algn="ctr">
                        <a:defRPr sz="1600">
                          <a:latin typeface="Roboto"/>
                          <a:ea typeface="Roboto"/>
                          <a:cs typeface="Roboto"/>
                          <a:sym typeface="Roboto"/>
                        </a:defRPr>
                      </a:pPr>
                      <a:r>
                        <a:rPr lang="tr-TR" sz="2000">
                          <a:latin typeface="Montserrat" pitchFamily="2" charset="-94"/>
                        </a:rPr>
                        <a:t>Toplam</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4444" algn="ctr">
                        <a:defRPr sz="1600">
                          <a:latin typeface="Roboto"/>
                          <a:ea typeface="Roboto"/>
                          <a:cs typeface="Roboto"/>
                          <a:sym typeface="Roboto"/>
                        </a:defRPr>
                      </a:pPr>
                      <a:r>
                        <a:rPr lang="tr-TR" sz="2000" b="1">
                          <a:latin typeface="Montserrat" pitchFamily="2" charset="-94"/>
                        </a:rPr>
                        <a:t>150.000 TL</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234940">
                <a:tc>
                  <a:txBody>
                    <a:bodyPr/>
                    <a:lstStyle/>
                    <a:p>
                      <a:pPr algn="ctr">
                        <a:defRPr sz="2000" b="1">
                          <a:latin typeface="Roboto"/>
                          <a:ea typeface="Roboto"/>
                          <a:cs typeface="Roboto"/>
                          <a:sym typeface="Roboto"/>
                        </a:defRPr>
                      </a:pPr>
                      <a:r>
                        <a:rPr lang="tr-TR" sz="2000" b="1">
                          <a:latin typeface="Montserrat" pitchFamily="2" charset="-94"/>
                        </a:rPr>
                        <a:t>Bilboard Bütçesi</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endParaRPr lang="tr-TR" sz="2000" b="0">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00"/>
                        </a:spcBef>
                        <a:defRPr sz="2000" b="1">
                          <a:latin typeface="Roboto"/>
                          <a:ea typeface="Roboto"/>
                          <a:cs typeface="Roboto"/>
                          <a:sym typeface="Roboto"/>
                        </a:defRPr>
                      </a:pPr>
                      <a:endParaRPr lang="tr-TR" sz="2000" b="0">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endParaRPr lang="tr-TR" sz="2000" b="0" dirty="0">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070255">
                <a:tc>
                  <a:txBody>
                    <a:bodyPr/>
                    <a:lstStyle/>
                    <a:p>
                      <a:pPr algn="ctr">
                        <a:defRPr sz="2000" b="1">
                          <a:latin typeface="Roboto"/>
                          <a:ea typeface="Roboto"/>
                          <a:cs typeface="Roboto"/>
                          <a:sym typeface="Roboto"/>
                        </a:defRPr>
                      </a:pPr>
                      <a:r>
                        <a:rPr lang="tr-TR" sz="2000" b="0">
                          <a:latin typeface="Montserrat" pitchFamily="2" charset="-94"/>
                        </a:rPr>
                        <a:t>Tüm Bilboardlar</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2000" b="0">
                          <a:latin typeface="Montserrat" pitchFamily="2" charset="-94"/>
                        </a:rPr>
                        <a:t>8 adet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2000" b="0">
                          <a:solidFill>
                            <a:schemeClr val="tx1">
                              <a:lumMod val="95000"/>
                              <a:lumOff val="5000"/>
                            </a:schemeClr>
                          </a:solidFill>
                          <a:latin typeface="Montserrat" pitchFamily="2" charset="-94"/>
                        </a:rPr>
                        <a:t>Toplam</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2000" b="1" dirty="0">
                          <a:latin typeface="Montserrat" pitchFamily="2" charset="-94"/>
                        </a:rPr>
                        <a:t>1.470.000 TL</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3326713"/>
                  </a:ext>
                </a:extLst>
              </a:tr>
            </a:tbl>
          </a:graphicData>
        </a:graphic>
      </p:graphicFrame>
      <p:sp>
        <p:nvSpPr>
          <p:cNvPr id="4" name="Metin kutusu 3">
            <a:extLst>
              <a:ext uri="{FF2B5EF4-FFF2-40B4-BE49-F238E27FC236}">
                <a16:creationId xmlns:a16="http://schemas.microsoft.com/office/drawing/2014/main" id="{F7AF71B3-DC97-F560-104D-824441EA84F3}"/>
              </a:ext>
            </a:extLst>
          </p:cNvPr>
          <p:cNvSpPr txBox="1"/>
          <p:nvPr/>
        </p:nvSpPr>
        <p:spPr>
          <a:xfrm>
            <a:off x="7814213" y="-268901"/>
            <a:ext cx="5666656"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tr-TR" sz="4800" b="1">
                <a:latin typeface="Lora" pitchFamily="2" charset="-94"/>
              </a:rPr>
              <a:t>Bütçe</a:t>
            </a:r>
            <a:r>
              <a:rPr lang="tr-TR" sz="6000" b="1">
                <a:latin typeface="Lora" pitchFamily="2" charset="-94"/>
              </a:rPr>
              <a:t> </a:t>
            </a:r>
            <a:r>
              <a:rPr lang="tr-TR" sz="4800" b="1">
                <a:latin typeface="Lora" pitchFamily="2" charset="-94"/>
              </a:rPr>
              <a:t>Tablosu</a:t>
            </a:r>
            <a:endParaRPr kumimoji="0" lang="tr-TR" sz="4800" b="1" i="0" u="none" strike="noStrike" cap="none" spc="0" normalizeH="0" baseline="0">
              <a:ln>
                <a:noFill/>
              </a:ln>
              <a:solidFill>
                <a:srgbClr val="000000"/>
              </a:solidFill>
              <a:effectLst/>
              <a:uFillTx/>
              <a:latin typeface="Lora" pitchFamily="2" charset="-94"/>
              <a:sym typeface="Calibri"/>
            </a:endParaRPr>
          </a:p>
        </p:txBody>
      </p:sp>
      <p:sp>
        <p:nvSpPr>
          <p:cNvPr id="3" name="Metin kutusu 2">
            <a:extLst>
              <a:ext uri="{FF2B5EF4-FFF2-40B4-BE49-F238E27FC236}">
                <a16:creationId xmlns:a16="http://schemas.microsoft.com/office/drawing/2014/main" id="{11FA2345-63C2-4108-63D2-486A3B5A26FB}"/>
              </a:ext>
            </a:extLst>
          </p:cNvPr>
          <p:cNvSpPr txBox="1"/>
          <p:nvPr/>
        </p:nvSpPr>
        <p:spPr>
          <a:xfrm>
            <a:off x="19507200" y="10818793"/>
            <a:ext cx="59689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tr-TR" sz="1800" b="0" i="0" u="none" strike="noStrike" cap="none" spc="0" normalizeH="0" baseline="0" dirty="0">
                <a:ln>
                  <a:noFill/>
                </a:ln>
                <a:solidFill>
                  <a:srgbClr val="000000"/>
                </a:solidFill>
                <a:effectLst/>
                <a:uFillTx/>
                <a:latin typeface="Montserrat" panose="00000500000000000000" pitchFamily="2" charset="-94"/>
                <a:sym typeface="Calibri"/>
              </a:rPr>
              <a:t>2</a:t>
            </a:r>
            <a:r>
              <a:rPr lang="tr-TR" dirty="0">
                <a:latin typeface="Montserrat" panose="00000500000000000000" pitchFamily="2" charset="-94"/>
              </a:rPr>
              <a:t>5</a:t>
            </a:r>
            <a:endParaRPr kumimoji="0" lang="tr-TR" sz="1800" b="0" i="0" u="none" strike="noStrike" cap="none" spc="0" normalizeH="0" baseline="0" dirty="0">
              <a:ln>
                <a:noFill/>
              </a:ln>
              <a:solidFill>
                <a:srgbClr val="000000"/>
              </a:solidFill>
              <a:effectLst/>
              <a:uFillTx/>
              <a:latin typeface="Montserrat" panose="00000500000000000000" pitchFamily="2" charset="-94"/>
              <a:sym typeface="Calibri"/>
            </a:endParaRPr>
          </a:p>
        </p:txBody>
      </p:sp>
    </p:spTree>
    <p:extLst>
      <p:ext uri="{BB962C8B-B14F-4D97-AF65-F5344CB8AC3E}">
        <p14:creationId xmlns:p14="http://schemas.microsoft.com/office/powerpoint/2010/main" val="171600322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743F5-37BD-54A6-BC0C-1873F6A4EC26}"/>
            </a:ext>
          </a:extLst>
        </p:cNvPr>
        <p:cNvGrpSpPr/>
        <p:nvPr/>
      </p:nvGrpSpPr>
      <p:grpSpPr>
        <a:xfrm>
          <a:off x="0" y="0"/>
          <a:ext cx="0" cy="0"/>
          <a:chOff x="0" y="0"/>
          <a:chExt cx="0" cy="0"/>
        </a:xfrm>
      </p:grpSpPr>
      <p:sp>
        <p:nvSpPr>
          <p:cNvPr id="3024" name="TextBox 3">
            <a:extLst>
              <a:ext uri="{FF2B5EF4-FFF2-40B4-BE49-F238E27FC236}">
                <a16:creationId xmlns:a16="http://schemas.microsoft.com/office/drawing/2014/main" id="{32E2586C-80A6-F5B8-770C-114F33AED450}"/>
              </a:ext>
            </a:extLst>
          </p:cNvPr>
          <p:cNvSpPr txBox="1"/>
          <p:nvPr/>
        </p:nvSpPr>
        <p:spPr>
          <a:xfrm>
            <a:off x="7536815" y="-84237"/>
            <a:ext cx="5030470"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90000"/>
              </a:lnSpc>
              <a:defRPr sz="8000" b="1">
                <a:latin typeface="Roboto"/>
                <a:ea typeface="Roboto"/>
                <a:cs typeface="Roboto"/>
                <a:sym typeface="Roboto"/>
              </a:defRPr>
            </a:lvl1pPr>
          </a:lstStyle>
          <a:p>
            <a:pPr>
              <a:lnSpc>
                <a:spcPct val="100000"/>
              </a:lnSpc>
            </a:pPr>
            <a:r>
              <a:rPr lang="tr-TR" sz="4800">
                <a:latin typeface="Lora" pitchFamily="2" charset="-94"/>
              </a:rPr>
              <a:t>Bütçe Tablosu</a:t>
            </a:r>
            <a:endParaRPr lang="tr-TR" sz="4800">
              <a:latin typeface="Lora" pitchFamily="2" charset="-94"/>
              <a:sym typeface="Calibri"/>
            </a:endParaRPr>
          </a:p>
        </p:txBody>
      </p:sp>
      <p:graphicFrame>
        <p:nvGraphicFramePr>
          <p:cNvPr id="2" name="object 2">
            <a:extLst>
              <a:ext uri="{FF2B5EF4-FFF2-40B4-BE49-F238E27FC236}">
                <a16:creationId xmlns:a16="http://schemas.microsoft.com/office/drawing/2014/main" id="{1497BC8C-D80A-7FFC-01D3-9295D0727FEA}"/>
              </a:ext>
            </a:extLst>
          </p:cNvPr>
          <p:cNvGraphicFramePr/>
          <p:nvPr>
            <p:extLst>
              <p:ext uri="{D42A27DB-BD31-4B8C-83A1-F6EECF244321}">
                <p14:modId xmlns:p14="http://schemas.microsoft.com/office/powerpoint/2010/main" val="482156798"/>
              </p:ext>
            </p:extLst>
          </p:nvPr>
        </p:nvGraphicFramePr>
        <p:xfrm>
          <a:off x="0" y="746760"/>
          <a:ext cx="20104099" cy="10556237"/>
        </p:xfrm>
        <a:graphic>
          <a:graphicData uri="http://schemas.openxmlformats.org/drawingml/2006/table">
            <a:tbl>
              <a:tblPr firstRow="1">
                <a:tableStyleId>{4C3C2611-4C71-4FC5-86AE-919BDF0F9419}</a:tableStyleId>
              </a:tblPr>
              <a:tblGrid>
                <a:gridCol w="8183880">
                  <a:extLst>
                    <a:ext uri="{9D8B030D-6E8A-4147-A177-3AD203B41FA5}">
                      <a16:colId xmlns:a16="http://schemas.microsoft.com/office/drawing/2014/main" val="2000320741"/>
                    </a:ext>
                  </a:extLst>
                </a:gridCol>
                <a:gridCol w="5594949">
                  <a:extLst>
                    <a:ext uri="{9D8B030D-6E8A-4147-A177-3AD203B41FA5}">
                      <a16:colId xmlns:a16="http://schemas.microsoft.com/office/drawing/2014/main" val="20000"/>
                    </a:ext>
                  </a:extLst>
                </a:gridCol>
                <a:gridCol w="6325270">
                  <a:extLst>
                    <a:ext uri="{9D8B030D-6E8A-4147-A177-3AD203B41FA5}">
                      <a16:colId xmlns:a16="http://schemas.microsoft.com/office/drawing/2014/main" val="20001"/>
                    </a:ext>
                  </a:extLst>
                </a:gridCol>
              </a:tblGrid>
              <a:tr h="510475">
                <a:tc>
                  <a:txBody>
                    <a:bodyPr/>
                    <a:lstStyle/>
                    <a:p>
                      <a:pPr algn="ctr">
                        <a:lnSpc>
                          <a:spcPct val="150000"/>
                        </a:lnSpc>
                        <a:spcBef>
                          <a:spcPts val="200"/>
                        </a:spcBef>
                        <a:defRPr sz="2000">
                          <a:latin typeface="Roboto"/>
                          <a:ea typeface="Roboto"/>
                          <a:cs typeface="Roboto"/>
                          <a:sym typeface="Roboto"/>
                        </a:defRPr>
                      </a:pPr>
                      <a:r>
                        <a:rPr lang="tr-TR">
                          <a:solidFill>
                            <a:srgbClr val="B73408"/>
                          </a:solidFill>
                          <a:latin typeface="Montserrat" panose="00000500000000000000" pitchFamily="2" charset="-94"/>
                        </a:rPr>
                        <a:t> </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3408"/>
                    </a:solidFill>
                  </a:tcPr>
                </a:tc>
                <a:tc>
                  <a:txBody>
                    <a:bodyPr/>
                    <a:lstStyle/>
                    <a:p>
                      <a:pPr algn="ctr">
                        <a:spcBef>
                          <a:spcPts val="200"/>
                        </a:spcBef>
                        <a:defRPr sz="2000">
                          <a:latin typeface="Roboto"/>
                          <a:ea typeface="Roboto"/>
                          <a:cs typeface="Roboto"/>
                          <a:sym typeface="Roboto"/>
                        </a:defRPr>
                      </a:pPr>
                      <a:endParaRPr lang="tr-TR">
                        <a:solidFill>
                          <a:srgbClr val="B73408"/>
                        </a:solidFill>
                        <a:latin typeface="Montserrat" panose="00000500000000000000" pitchFamily="2" charset="-94"/>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3408"/>
                    </a:solidFill>
                  </a:tcPr>
                </a:tc>
                <a:tc>
                  <a:txBody>
                    <a:bodyPr/>
                    <a:lstStyle/>
                    <a:p>
                      <a:pPr algn="ctr">
                        <a:spcBef>
                          <a:spcPts val="200"/>
                        </a:spcBef>
                        <a:defRPr sz="2000">
                          <a:latin typeface="Roboto"/>
                          <a:ea typeface="Roboto"/>
                          <a:cs typeface="Roboto"/>
                          <a:sym typeface="Roboto"/>
                        </a:defRPr>
                      </a:pPr>
                      <a:endParaRPr lang="tr-TR">
                        <a:latin typeface="Montserrat" panose="00000500000000000000" pitchFamily="2" charset="-94"/>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3408"/>
                    </a:solidFill>
                  </a:tcPr>
                </a:tc>
                <a:extLst>
                  <a:ext uri="{0D108BD9-81ED-4DB2-BD59-A6C34878D82A}">
                    <a16:rowId xmlns:a16="http://schemas.microsoft.com/office/drawing/2014/main" val="10000"/>
                  </a:ext>
                </a:extLst>
              </a:tr>
              <a:tr h="898923">
                <a:tc>
                  <a:txBody>
                    <a:bodyPr/>
                    <a:lstStyle/>
                    <a:p>
                      <a:pPr algn="ctr">
                        <a:defRPr sz="1600">
                          <a:latin typeface="Roboto"/>
                          <a:ea typeface="Roboto"/>
                          <a:cs typeface="Roboto"/>
                          <a:sym typeface="Roboto"/>
                        </a:defRPr>
                      </a:pPr>
                      <a:r>
                        <a:rPr lang="tr-TR" sz="2000" b="1">
                          <a:latin typeface="Montserrat" panose="00000500000000000000" pitchFamily="2" charset="-94"/>
                        </a:rPr>
                        <a:t>Reklam Filmi Prodüksiyon Maliyeti</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1600">
                          <a:latin typeface="Roboto"/>
                          <a:ea typeface="Roboto"/>
                          <a:cs typeface="Roboto"/>
                          <a:sym typeface="Roboto"/>
                        </a:defRPr>
                      </a:pPr>
                      <a:endParaRPr lang="tr-TR" sz="2000" b="1">
                        <a:latin typeface="Montserrat" panose="00000500000000000000"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635" algn="ctr">
                        <a:defRPr sz="1600">
                          <a:latin typeface="Roboto"/>
                          <a:ea typeface="Roboto"/>
                          <a:cs typeface="Roboto"/>
                          <a:sym typeface="Roboto"/>
                        </a:defRPr>
                      </a:pPr>
                      <a:endParaRPr lang="tr-TR" sz="2000" b="1">
                        <a:latin typeface="Montserrat" panose="00000500000000000000"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7703021"/>
                  </a:ext>
                </a:extLst>
              </a:tr>
              <a:tr h="543438">
                <a:tc>
                  <a:txBody>
                    <a:bodyPr/>
                    <a:lstStyle/>
                    <a:p>
                      <a:pPr algn="ctr">
                        <a:defRPr sz="1600">
                          <a:latin typeface="Roboto"/>
                          <a:ea typeface="Roboto"/>
                          <a:cs typeface="Roboto"/>
                          <a:sym typeface="Roboto"/>
                        </a:defRPr>
                      </a:pPr>
                      <a:r>
                        <a:rPr lang="tr-TR" sz="2000">
                          <a:latin typeface="Montserrat" pitchFamily="2" charset="-94"/>
                        </a:rPr>
                        <a:t>Reklam Filmi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1600">
                          <a:latin typeface="Roboto"/>
                          <a:ea typeface="Roboto"/>
                          <a:cs typeface="Roboto"/>
                          <a:sym typeface="Roboto"/>
                        </a:defRPr>
                      </a:pPr>
                      <a:r>
                        <a:rPr lang="tr-TR" sz="2000">
                          <a:latin typeface="Montserrat" pitchFamily="2" charset="-94"/>
                        </a:rPr>
                        <a:t>Toplam</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635" algn="ctr">
                        <a:defRPr sz="1600">
                          <a:latin typeface="Roboto"/>
                          <a:ea typeface="Roboto"/>
                          <a:cs typeface="Roboto"/>
                          <a:sym typeface="Roboto"/>
                        </a:defRPr>
                      </a:pPr>
                      <a:r>
                        <a:rPr lang="tr-TR" sz="2000" b="1">
                          <a:latin typeface="Montserrat" pitchFamily="2" charset="-94"/>
                        </a:rPr>
                        <a:t>550.000 TL</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43438">
                <a:tc>
                  <a:txBody>
                    <a:bodyPr/>
                    <a:lstStyle/>
                    <a:p>
                      <a:pPr algn="ctr">
                        <a:defRPr sz="1600">
                          <a:latin typeface="Roboto"/>
                          <a:ea typeface="Roboto"/>
                          <a:cs typeface="Roboto"/>
                          <a:sym typeface="Roboto"/>
                        </a:defRPr>
                      </a:pPr>
                      <a:r>
                        <a:rPr lang="tr-TR" sz="2000" b="1">
                          <a:latin typeface="Montserrat" pitchFamily="2" charset="-94"/>
                        </a:rPr>
                        <a:t>Radyo Kampanya Şarkısı Bütçesi</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1600">
                          <a:latin typeface="Roboto"/>
                          <a:ea typeface="Roboto"/>
                          <a:cs typeface="Roboto"/>
                          <a:sym typeface="Roboto"/>
                        </a:defRPr>
                      </a:pPr>
                      <a:endParaRPr lang="tr-TR" sz="2000">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635" algn="ctr">
                        <a:defRPr sz="1600">
                          <a:latin typeface="Roboto"/>
                          <a:ea typeface="Roboto"/>
                          <a:cs typeface="Roboto"/>
                          <a:sym typeface="Roboto"/>
                        </a:defRPr>
                      </a:pPr>
                      <a:endParaRPr lang="tr-TR" sz="2000" b="1">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8221393"/>
                  </a:ext>
                </a:extLst>
              </a:tr>
              <a:tr h="543438">
                <a:tc>
                  <a:txBody>
                    <a:bodyPr/>
                    <a:lstStyle/>
                    <a:p>
                      <a:pPr algn="ctr">
                        <a:defRPr sz="1600">
                          <a:latin typeface="Roboto"/>
                          <a:ea typeface="Roboto"/>
                          <a:cs typeface="Roboto"/>
                          <a:sym typeface="Roboto"/>
                        </a:defRPr>
                      </a:pPr>
                      <a:r>
                        <a:rPr lang="tr-TR" sz="2000" b="1">
                          <a:latin typeface="Montserrat" pitchFamily="2" charset="-94"/>
                        </a:rPr>
                        <a:t>Radyo Entegrasyonu( 4 Hafta)</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1600">
                          <a:latin typeface="Roboto"/>
                          <a:ea typeface="Roboto"/>
                          <a:cs typeface="Roboto"/>
                          <a:sym typeface="Roboto"/>
                        </a:defRPr>
                      </a:pPr>
                      <a:endParaRPr lang="tr-TR" sz="2000">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635" algn="ctr">
                        <a:defRPr sz="1600">
                          <a:latin typeface="Roboto"/>
                          <a:ea typeface="Roboto"/>
                          <a:cs typeface="Roboto"/>
                          <a:sym typeface="Roboto"/>
                        </a:defRPr>
                      </a:pPr>
                      <a:endParaRPr lang="tr-TR" sz="2000" b="1">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7139101"/>
                  </a:ext>
                </a:extLst>
              </a:tr>
              <a:tr h="642227">
                <a:tc>
                  <a:txBody>
                    <a:bodyPr/>
                    <a:lstStyle/>
                    <a:p>
                      <a:pPr algn="ctr">
                        <a:defRPr sz="1600">
                          <a:latin typeface="Roboto"/>
                          <a:ea typeface="Roboto"/>
                          <a:cs typeface="Roboto"/>
                          <a:sym typeface="Roboto"/>
                        </a:defRPr>
                      </a:pPr>
                      <a:r>
                        <a:rPr lang="tr-TR" sz="2000" b="0" i="0">
                          <a:effectLst/>
                          <a:latin typeface="Montserrat" panose="00000500000000000000" pitchFamily="2" charset="-94"/>
                        </a:rPr>
                        <a:t>Ulusal Radyo Kanalları Yayın Bedeli+ </a:t>
                      </a:r>
                    </a:p>
                    <a:p>
                      <a:pPr algn="ctr">
                        <a:defRPr sz="1600">
                          <a:latin typeface="Roboto"/>
                          <a:ea typeface="Roboto"/>
                          <a:cs typeface="Roboto"/>
                          <a:sym typeface="Roboto"/>
                        </a:defRPr>
                      </a:pPr>
                      <a:r>
                        <a:rPr lang="tr-TR" sz="2000" b="0" i="0">
                          <a:effectLst/>
                          <a:latin typeface="Montserrat" panose="00000500000000000000" pitchFamily="2" charset="-94"/>
                        </a:rPr>
                        <a:t>Prime Time Frekans Artışı (Sabah- akşam)</a:t>
                      </a:r>
                      <a:endParaRPr lang="tr-TR" sz="2000" b="1">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1600">
                          <a:latin typeface="Roboto"/>
                          <a:ea typeface="Roboto"/>
                          <a:cs typeface="Roboto"/>
                          <a:sym typeface="Roboto"/>
                        </a:defRPr>
                      </a:pPr>
                      <a:r>
                        <a:rPr lang="tr-TR" sz="2000">
                          <a:latin typeface="Montserrat" pitchFamily="2" charset="-94"/>
                        </a:rPr>
                        <a:t>Radyo Toplamı</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635" algn="ctr">
                        <a:defRPr sz="1600">
                          <a:latin typeface="Roboto"/>
                          <a:ea typeface="Roboto"/>
                          <a:cs typeface="Roboto"/>
                          <a:sym typeface="Roboto"/>
                        </a:defRPr>
                      </a:pPr>
                      <a:r>
                        <a:rPr lang="tr-TR" sz="2000" b="1">
                          <a:latin typeface="Montserrat" pitchFamily="2" charset="-94"/>
                        </a:rPr>
                        <a:t>240.000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0317711"/>
                  </a:ext>
                </a:extLst>
              </a:tr>
              <a:tr h="539274">
                <a:tc>
                  <a:txBody>
                    <a:bodyPr/>
                    <a:lstStyle/>
                    <a:p>
                      <a:pPr indent="1270" algn="ctr">
                        <a:defRPr sz="1600">
                          <a:latin typeface="Roboto"/>
                          <a:ea typeface="Roboto"/>
                          <a:cs typeface="Roboto"/>
                          <a:sym typeface="Roboto"/>
                        </a:defRPr>
                      </a:pPr>
                      <a:r>
                        <a:rPr lang="tr-TR" sz="2000" b="1" err="1">
                          <a:latin typeface="Montserrat" panose="00000500000000000000" pitchFamily="2" charset="-94"/>
                        </a:rPr>
                        <a:t>Tv</a:t>
                      </a:r>
                      <a:r>
                        <a:rPr lang="tr-TR" sz="2000" b="1">
                          <a:latin typeface="Montserrat" panose="00000500000000000000" pitchFamily="2" charset="-94"/>
                        </a:rPr>
                        <a:t> Ürün Yerleştirme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ctr">
                        <a:defRPr sz="1600">
                          <a:latin typeface="Roboto"/>
                          <a:ea typeface="Roboto"/>
                          <a:cs typeface="Roboto"/>
                          <a:sym typeface="Roboto"/>
                        </a:defRPr>
                      </a:pPr>
                      <a:r>
                        <a:rPr lang="tr-TR" sz="2000">
                          <a:latin typeface="Montserrat" pitchFamily="2" charset="-94"/>
                        </a:rPr>
                        <a:t>1 Dizi</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ctr">
                        <a:defRPr sz="1600">
                          <a:latin typeface="Roboto"/>
                          <a:ea typeface="Roboto"/>
                          <a:cs typeface="Roboto"/>
                          <a:sym typeface="Roboto"/>
                        </a:defRPr>
                      </a:pPr>
                      <a:r>
                        <a:rPr lang="tr-TR" sz="2000" b="1">
                          <a:latin typeface="Montserrat" pitchFamily="2" charset="-94"/>
                        </a:rPr>
                        <a:t>350.000 TL</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63897">
                <a:tc>
                  <a:txBody>
                    <a:bodyPr/>
                    <a:lstStyle/>
                    <a:p>
                      <a:pPr indent="1905" algn="ctr">
                        <a:defRPr sz="1600">
                          <a:latin typeface="Roboto"/>
                          <a:ea typeface="Roboto"/>
                          <a:cs typeface="Roboto"/>
                          <a:sym typeface="Roboto"/>
                        </a:defRPr>
                      </a:pPr>
                      <a:r>
                        <a:rPr lang="tr-TR" sz="2000" b="1">
                          <a:latin typeface="Montserrat" pitchFamily="2" charset="-94"/>
                        </a:rPr>
                        <a:t>Meta </a:t>
                      </a:r>
                      <a:r>
                        <a:rPr lang="tr-TR" sz="2000" b="1" err="1">
                          <a:latin typeface="Montserrat" pitchFamily="2" charset="-94"/>
                        </a:rPr>
                        <a:t>Ads</a:t>
                      </a:r>
                      <a:endParaRPr lang="tr-TR" sz="2000" b="1">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tr-TR" sz="2000" b="0">
                          <a:effectLst/>
                          <a:latin typeface="Montserrat" panose="00000500000000000000" pitchFamily="2" charset="-94"/>
                        </a:rPr>
                        <a:t>Medya Harcaması(4 hafta)+ Kreatif Üretim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905" algn="ctr">
                        <a:defRPr sz="1600">
                          <a:latin typeface="Roboto"/>
                          <a:ea typeface="Roboto"/>
                          <a:cs typeface="Roboto"/>
                          <a:sym typeface="Roboto"/>
                        </a:defRPr>
                      </a:pPr>
                      <a:r>
                        <a:rPr lang="tr-TR" sz="2000" b="1">
                          <a:latin typeface="Montserrat" pitchFamily="2" charset="-94"/>
                        </a:rPr>
                        <a:t>280.000 TL</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02717">
                <a:tc>
                  <a:txBody>
                    <a:bodyPr/>
                    <a:lstStyle/>
                    <a:p>
                      <a:pPr indent="2540" algn="ctr">
                        <a:defRPr sz="1600">
                          <a:latin typeface="Roboto"/>
                          <a:ea typeface="Roboto"/>
                          <a:cs typeface="Roboto"/>
                          <a:sym typeface="Roboto"/>
                        </a:defRPr>
                      </a:pPr>
                      <a:r>
                        <a:rPr lang="tr-TR" sz="2000" b="1" err="1">
                          <a:latin typeface="Montserrat" pitchFamily="2" charset="-94"/>
                        </a:rPr>
                        <a:t>Tiktok</a:t>
                      </a:r>
                      <a:r>
                        <a:rPr lang="tr-TR" sz="2000" b="1">
                          <a:latin typeface="Montserrat" pitchFamily="2" charset="-94"/>
                        </a:rPr>
                        <a:t> </a:t>
                      </a:r>
                      <a:r>
                        <a:rPr lang="tr-TR" sz="2000" b="1" err="1">
                          <a:latin typeface="Montserrat" pitchFamily="2" charset="-94"/>
                        </a:rPr>
                        <a:t>Ads</a:t>
                      </a:r>
                      <a:endParaRPr lang="tr-TR" sz="2000" b="1">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defRPr sz="1600">
                          <a:latin typeface="Roboto"/>
                          <a:ea typeface="Roboto"/>
                          <a:cs typeface="Roboto"/>
                          <a:sym typeface="Roboto"/>
                        </a:defRPr>
                      </a:pPr>
                      <a:r>
                        <a:rPr lang="tr-TR" sz="2000">
                          <a:latin typeface="Montserrat" pitchFamily="2" charset="-94"/>
                        </a:rPr>
                        <a:t>Medya </a:t>
                      </a:r>
                      <a:r>
                        <a:rPr lang="tr-TR" sz="2000" err="1">
                          <a:latin typeface="Montserrat" pitchFamily="2" charset="-94"/>
                        </a:rPr>
                        <a:t>Harcaması+Kreatif</a:t>
                      </a:r>
                      <a:r>
                        <a:rPr lang="tr-TR" sz="2000">
                          <a:latin typeface="Montserrat" pitchFamily="2" charset="-94"/>
                        </a:rPr>
                        <a:t> Üretim</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defRPr sz="1600">
                          <a:latin typeface="Roboto"/>
                          <a:ea typeface="Roboto"/>
                          <a:cs typeface="Roboto"/>
                          <a:sym typeface="Roboto"/>
                        </a:defRPr>
                      </a:pPr>
                      <a:r>
                        <a:rPr lang="tr-TR" sz="2000" b="1">
                          <a:latin typeface="Montserrat" pitchFamily="2" charset="-94"/>
                        </a:rPr>
                        <a:t>100.000 TL</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25125">
                <a:tc>
                  <a:txBody>
                    <a:bodyPr/>
                    <a:lstStyle/>
                    <a:p>
                      <a:pPr indent="3175" algn="ctr">
                        <a:defRPr sz="1600">
                          <a:latin typeface="Roboto"/>
                          <a:ea typeface="Roboto"/>
                          <a:cs typeface="Roboto"/>
                          <a:sym typeface="Roboto"/>
                        </a:defRPr>
                      </a:pPr>
                      <a:r>
                        <a:rPr lang="tr-TR" sz="2000" b="1">
                          <a:latin typeface="Montserrat" pitchFamily="2" charset="-94"/>
                        </a:rPr>
                        <a:t>Hizmet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3175" algn="ctr">
                        <a:defRPr sz="1600">
                          <a:latin typeface="Roboto"/>
                          <a:ea typeface="Roboto"/>
                          <a:cs typeface="Roboto"/>
                          <a:sym typeface="Roboto"/>
                        </a:defRPr>
                      </a:pPr>
                      <a:endParaRPr lang="tr-TR" sz="2000">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800"/>
                        </a:spcBef>
                        <a:defRPr sz="1600">
                          <a:latin typeface="Roboto"/>
                          <a:ea typeface="Roboto"/>
                          <a:cs typeface="Roboto"/>
                          <a:sym typeface="Roboto"/>
                        </a:defRPr>
                      </a:pPr>
                      <a:endParaRPr lang="tr-TR" sz="2000">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02717">
                <a:tc>
                  <a:txBody>
                    <a:bodyPr/>
                    <a:lstStyle/>
                    <a:p>
                      <a:pPr indent="3810" algn="ctr">
                        <a:defRPr sz="1600">
                          <a:latin typeface="Roboto"/>
                          <a:ea typeface="Roboto"/>
                          <a:cs typeface="Roboto"/>
                          <a:sym typeface="Roboto"/>
                        </a:defRPr>
                      </a:pPr>
                      <a:r>
                        <a:rPr lang="tr-TR" sz="2000" b="1">
                          <a:latin typeface="Montserrat" pitchFamily="2" charset="-94"/>
                        </a:rPr>
                        <a:t>Kampanya Yönetimi+medya+influencer yönetimi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3810" algn="ctr">
                        <a:defRPr sz="1600">
                          <a:latin typeface="Roboto"/>
                          <a:ea typeface="Roboto"/>
                          <a:cs typeface="Roboto"/>
                          <a:sym typeface="Roboto"/>
                        </a:defRPr>
                      </a:pPr>
                      <a:r>
                        <a:rPr lang="tr-TR" sz="2000">
                          <a:latin typeface="Montserrat" pitchFamily="2" charset="-94"/>
                        </a:rPr>
                        <a:t>Süre 8 Hafta</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4444" algn="ctr">
                        <a:defRPr sz="1600">
                          <a:latin typeface="Roboto"/>
                          <a:ea typeface="Roboto"/>
                          <a:cs typeface="Roboto"/>
                          <a:sym typeface="Roboto"/>
                        </a:defRPr>
                      </a:pPr>
                      <a:endParaRPr lang="tr-TR" sz="2000">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86402">
                <a:tc>
                  <a:txBody>
                    <a:bodyPr/>
                    <a:lstStyle/>
                    <a:p>
                      <a:pPr algn="ctr">
                        <a:defRPr sz="2000" b="1">
                          <a:latin typeface="Roboto"/>
                          <a:ea typeface="Roboto"/>
                          <a:cs typeface="Roboto"/>
                          <a:sym typeface="Roboto"/>
                        </a:defRPr>
                      </a:pPr>
                      <a:r>
                        <a:rPr lang="tr-TR" sz="2000" b="1">
                          <a:latin typeface="Montserrat" pitchFamily="2" charset="-94"/>
                        </a:rPr>
                        <a:t>Yedek bütçe(%5)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endParaRPr lang="tr-TR" sz="2000" b="0">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00"/>
                        </a:spcBef>
                        <a:defRPr sz="2000" b="1">
                          <a:latin typeface="Roboto"/>
                          <a:ea typeface="Roboto"/>
                          <a:cs typeface="Roboto"/>
                          <a:sym typeface="Roboto"/>
                        </a:defRPr>
                      </a:pPr>
                      <a:endParaRPr lang="tr-TR" sz="2000" b="0">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75829">
                <a:tc>
                  <a:txBody>
                    <a:bodyPr/>
                    <a:lstStyle/>
                    <a:p>
                      <a:pPr algn="ctr">
                        <a:defRPr sz="2000" b="1">
                          <a:latin typeface="Roboto"/>
                          <a:ea typeface="Roboto"/>
                          <a:cs typeface="Roboto"/>
                          <a:sym typeface="Roboto"/>
                        </a:defRPr>
                      </a:pPr>
                      <a:r>
                        <a:rPr lang="tr-TR" sz="2000" b="1">
                          <a:latin typeface="Montserrat" pitchFamily="2" charset="-94"/>
                        </a:rPr>
                        <a:t>Beklenmeyen giderler</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2000" b="0">
                          <a:latin typeface="Montserrat" pitchFamily="2" charset="-94"/>
                        </a:rPr>
                        <a:t>Toplam</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2000" b="1">
                          <a:solidFill>
                            <a:schemeClr val="tx1">
                              <a:lumMod val="95000"/>
                              <a:lumOff val="5000"/>
                            </a:schemeClr>
                          </a:solidFill>
                          <a:latin typeface="Montserrat" pitchFamily="2" charset="-94"/>
                        </a:rPr>
                        <a:t>140.000 TL</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3326713"/>
                  </a:ext>
                </a:extLst>
              </a:tr>
              <a:tr h="616465">
                <a:tc>
                  <a:txBody>
                    <a:bodyPr/>
                    <a:lstStyle/>
                    <a:p>
                      <a:pPr algn="ctr">
                        <a:defRPr sz="2000" b="1">
                          <a:latin typeface="Roboto"/>
                          <a:ea typeface="Roboto"/>
                          <a:cs typeface="Roboto"/>
                          <a:sym typeface="Roboto"/>
                        </a:defRPr>
                      </a:pPr>
                      <a:r>
                        <a:rPr lang="tr-TR" sz="2000" b="0">
                          <a:latin typeface="Montserrat" pitchFamily="2" charset="-94"/>
                        </a:rPr>
                        <a:t>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endParaRPr lang="tr-TR" sz="2000" b="0">
                        <a:solidFill>
                          <a:schemeClr val="tx1">
                            <a:lumMod val="95000"/>
                            <a:lumOff val="5000"/>
                          </a:schemeClr>
                        </a:solidFill>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endParaRPr lang="tr-TR" sz="2000" b="0">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4281862"/>
                  </a:ext>
                </a:extLst>
              </a:tr>
              <a:tr h="720624">
                <a:tc>
                  <a:txBody>
                    <a:bodyPr/>
                    <a:lstStyle/>
                    <a:p>
                      <a:pPr algn="ctr">
                        <a:defRPr sz="2000" b="1">
                          <a:latin typeface="Roboto"/>
                          <a:ea typeface="Roboto"/>
                          <a:cs typeface="Roboto"/>
                          <a:sym typeface="Roboto"/>
                        </a:defRPr>
                      </a:pPr>
                      <a:r>
                        <a:rPr lang="tr-TR" sz="2000" b="1">
                          <a:latin typeface="Montserrat" pitchFamily="2" charset="-94"/>
                        </a:rPr>
                        <a:t>GENEL TOPLAM BÜTÇE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2000" b="0">
                          <a:solidFill>
                            <a:schemeClr val="tx1">
                              <a:lumMod val="95000"/>
                              <a:lumOff val="5000"/>
                            </a:schemeClr>
                          </a:solidFill>
                          <a:latin typeface="Montserrat" pitchFamily="2" charset="-94"/>
                        </a:rPr>
                        <a:t>Toplam</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2000" b="1">
                          <a:solidFill>
                            <a:srgbClr val="B73408"/>
                          </a:solidFill>
                          <a:latin typeface="Montserrat" pitchFamily="2" charset="-94"/>
                        </a:rPr>
                        <a:t>3.988.000 TL</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67833757"/>
                  </a:ext>
                </a:extLst>
              </a:tr>
              <a:tr h="720624">
                <a:tc>
                  <a:txBody>
                    <a:bodyPr/>
                    <a:lstStyle/>
                    <a:p>
                      <a:pPr algn="ctr">
                        <a:defRPr sz="2000" b="1">
                          <a:latin typeface="Roboto"/>
                          <a:ea typeface="Roboto"/>
                          <a:cs typeface="Roboto"/>
                          <a:sym typeface="Roboto"/>
                        </a:defRPr>
                      </a:pPr>
                      <a:r>
                        <a:rPr lang="tr-TR" sz="2000" b="1" dirty="0">
                          <a:latin typeface="Montserrat" pitchFamily="2" charset="-94"/>
                        </a:rPr>
                        <a:t>AJANS HİZMET BEDELİ</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endParaRPr lang="tr-TR" sz="2000" b="0">
                        <a:solidFill>
                          <a:schemeClr val="tx1">
                            <a:lumMod val="95000"/>
                            <a:lumOff val="5000"/>
                          </a:schemeClr>
                        </a:solidFill>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2000" b="1" dirty="0">
                          <a:solidFill>
                            <a:srgbClr val="B73408"/>
                          </a:solidFill>
                          <a:latin typeface="Montserrat" pitchFamily="2" charset="-94"/>
                        </a:rPr>
                        <a:t>478.560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4695172"/>
                  </a:ext>
                </a:extLst>
              </a:tr>
              <a:tr h="720624">
                <a:tc>
                  <a:txBody>
                    <a:bodyPr/>
                    <a:lstStyle/>
                    <a:p>
                      <a:pPr algn="ctr">
                        <a:defRPr sz="2000" b="1">
                          <a:latin typeface="Roboto"/>
                          <a:ea typeface="Roboto"/>
                          <a:cs typeface="Roboto"/>
                          <a:sym typeface="Roboto"/>
                        </a:defRPr>
                      </a:pPr>
                      <a:r>
                        <a:rPr lang="tr-TR" sz="2000" b="1" dirty="0">
                          <a:latin typeface="Montserrat" pitchFamily="2" charset="-94"/>
                        </a:rPr>
                        <a:t>ÖDENECEK NİHAİ TOPLAM</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endParaRPr lang="tr-TR" sz="2000" b="0">
                        <a:solidFill>
                          <a:schemeClr val="tx1">
                            <a:lumMod val="95000"/>
                            <a:lumOff val="5000"/>
                          </a:schemeClr>
                        </a:solidFill>
                        <a:latin typeface="Montserrat" pitchFamily="2" charset="-94"/>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sz="2000" b="1">
                          <a:latin typeface="Roboto"/>
                          <a:ea typeface="Roboto"/>
                          <a:cs typeface="Roboto"/>
                          <a:sym typeface="Roboto"/>
                        </a:defRPr>
                      </a:pPr>
                      <a:r>
                        <a:rPr lang="tr-TR" sz="2000" b="1" dirty="0">
                          <a:solidFill>
                            <a:srgbClr val="B73408"/>
                          </a:solidFill>
                          <a:latin typeface="Montserrat" pitchFamily="2" charset="-94"/>
                        </a:rPr>
                        <a:t>4.466.560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9169926"/>
                  </a:ext>
                </a:extLst>
              </a:tr>
            </a:tbl>
          </a:graphicData>
        </a:graphic>
      </p:graphicFrame>
      <p:sp>
        <p:nvSpPr>
          <p:cNvPr id="3" name="Metin kutusu 2">
            <a:extLst>
              <a:ext uri="{FF2B5EF4-FFF2-40B4-BE49-F238E27FC236}">
                <a16:creationId xmlns:a16="http://schemas.microsoft.com/office/drawing/2014/main" id="{255C664A-DCC2-AC20-4BC8-1D5EC191A90B}"/>
              </a:ext>
            </a:extLst>
          </p:cNvPr>
          <p:cNvSpPr txBox="1"/>
          <p:nvPr/>
        </p:nvSpPr>
        <p:spPr>
          <a:xfrm>
            <a:off x="19507200" y="10818793"/>
            <a:ext cx="59689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tr-TR" sz="1800" b="0" i="0" u="none" strike="noStrike" cap="none" spc="0" normalizeH="0" baseline="0" dirty="0">
                <a:ln>
                  <a:noFill/>
                </a:ln>
                <a:solidFill>
                  <a:srgbClr val="000000"/>
                </a:solidFill>
                <a:effectLst/>
                <a:uFillTx/>
                <a:latin typeface="Montserrat" panose="00000500000000000000" pitchFamily="2" charset="-94"/>
                <a:sym typeface="Calibri"/>
              </a:rPr>
              <a:t>2</a:t>
            </a:r>
            <a:r>
              <a:rPr lang="tr-TR" dirty="0">
                <a:latin typeface="Montserrat" panose="00000500000000000000" pitchFamily="2" charset="-94"/>
              </a:rPr>
              <a:t>6</a:t>
            </a:r>
            <a:endParaRPr kumimoji="0" lang="tr-TR" sz="1800" b="0" i="0" u="none" strike="noStrike" cap="none" spc="0" normalizeH="0" baseline="0" dirty="0">
              <a:ln>
                <a:noFill/>
              </a:ln>
              <a:solidFill>
                <a:srgbClr val="000000"/>
              </a:solidFill>
              <a:effectLst/>
              <a:uFillTx/>
              <a:latin typeface="Montserrat" panose="00000500000000000000" pitchFamily="2" charset="-94"/>
              <a:sym typeface="Calibri"/>
            </a:endParaRPr>
          </a:p>
        </p:txBody>
      </p:sp>
    </p:spTree>
    <p:extLst>
      <p:ext uri="{BB962C8B-B14F-4D97-AF65-F5344CB8AC3E}">
        <p14:creationId xmlns:p14="http://schemas.microsoft.com/office/powerpoint/2010/main" val="401964406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6" name="Freeform 33"/>
          <p:cNvSpPr/>
          <p:nvPr/>
        </p:nvSpPr>
        <p:spPr>
          <a:xfrm>
            <a:off x="16097554" y="2091715"/>
            <a:ext cx="2276519" cy="2217703"/>
          </a:xfrm>
          <a:prstGeom prst="ellipse">
            <a:avLst/>
          </a:prstGeom>
          <a:ln w="127000">
            <a:solidFill>
              <a:srgbClr val="B73408"/>
            </a:solidFill>
          </a:ln>
        </p:spPr>
        <p:txBody>
          <a:bodyPr lIns="45719" rIns="45719" anchor="ctr"/>
          <a:lstStyle/>
          <a:p>
            <a:pPr algn="ctr" defTabSz="2889250">
              <a:lnSpc>
                <a:spcPct val="90000"/>
              </a:lnSpc>
              <a:spcBef>
                <a:spcPts val="700"/>
              </a:spcBef>
              <a:defRPr sz="6500">
                <a:solidFill>
                  <a:schemeClr val="accent3">
                    <a:lumOff val="44000"/>
                  </a:schemeClr>
                </a:solidFill>
              </a:defRPr>
            </a:pPr>
            <a:endParaRPr/>
          </a:p>
        </p:txBody>
      </p:sp>
      <p:sp>
        <p:nvSpPr>
          <p:cNvPr id="1697" name="Freeform 32"/>
          <p:cNvSpPr/>
          <p:nvPr/>
        </p:nvSpPr>
        <p:spPr>
          <a:xfrm>
            <a:off x="15516909" y="1526070"/>
            <a:ext cx="3437813" cy="3348993"/>
          </a:xfrm>
          <a:prstGeom prst="ellipse">
            <a:avLst/>
          </a:prstGeom>
          <a:ln w="127000">
            <a:solidFill>
              <a:srgbClr val="B73408"/>
            </a:solidFill>
          </a:ln>
        </p:spPr>
        <p:txBody>
          <a:bodyPr lIns="45719" rIns="45719" anchor="ctr"/>
          <a:lstStyle/>
          <a:p>
            <a:pPr algn="ctr" defTabSz="2889250">
              <a:lnSpc>
                <a:spcPct val="90000"/>
              </a:lnSpc>
              <a:spcBef>
                <a:spcPts val="700"/>
              </a:spcBef>
              <a:defRPr sz="6500">
                <a:solidFill>
                  <a:schemeClr val="accent3">
                    <a:lumOff val="44000"/>
                  </a:schemeClr>
                </a:solidFill>
              </a:defRPr>
            </a:pPr>
            <a:endParaRPr/>
          </a:p>
        </p:txBody>
      </p:sp>
      <p:sp>
        <p:nvSpPr>
          <p:cNvPr id="1700" name="TextBox 4"/>
          <p:cNvSpPr txBox="1"/>
          <p:nvPr/>
        </p:nvSpPr>
        <p:spPr>
          <a:xfrm>
            <a:off x="501356" y="2003288"/>
            <a:ext cx="6088084"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nSpc>
                <a:spcPct val="90000"/>
              </a:lnSpc>
              <a:defRPr sz="8000" b="1">
                <a:latin typeface="Roboto"/>
                <a:ea typeface="Roboto"/>
                <a:cs typeface="Roboto"/>
                <a:sym typeface="Roboto"/>
              </a:defRPr>
            </a:lvl1pPr>
          </a:lstStyle>
          <a:p>
            <a:r>
              <a:rPr lang="tr-TR" sz="6000">
                <a:latin typeface="Lora" pitchFamily="2" charset="-94"/>
              </a:rPr>
              <a:t>Değerlendirme</a:t>
            </a:r>
            <a:endParaRPr sz="6000">
              <a:latin typeface="Lora" pitchFamily="2" charset="-94"/>
            </a:endParaRPr>
          </a:p>
        </p:txBody>
      </p:sp>
      <p:sp>
        <p:nvSpPr>
          <p:cNvPr id="1701" name="Elbow Connector 6"/>
          <p:cNvSpPr/>
          <p:nvPr/>
        </p:nvSpPr>
        <p:spPr>
          <a:xfrm flipV="1">
            <a:off x="0" y="4740275"/>
            <a:ext cx="16148844" cy="52044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267" y="0"/>
                </a:lnTo>
                <a:lnTo>
                  <a:pt x="13267" y="21600"/>
                </a:lnTo>
                <a:lnTo>
                  <a:pt x="21600" y="21600"/>
                </a:lnTo>
              </a:path>
            </a:pathLst>
          </a:custGeom>
          <a:ln w="38100">
            <a:solidFill>
              <a:schemeClr val="accent3">
                <a:lumOff val="44000"/>
              </a:schemeClr>
            </a:solidFill>
            <a:prstDash val="dash"/>
          </a:ln>
        </p:spPr>
        <p:txBody>
          <a:bodyPr lIns="45719" rIns="45719" anchor="ctr"/>
          <a:lstStyle/>
          <a:p>
            <a:endParaRPr/>
          </a:p>
        </p:txBody>
      </p:sp>
      <p:sp>
        <p:nvSpPr>
          <p:cNvPr id="1703" name="object 42"/>
          <p:cNvSpPr txBox="1"/>
          <p:nvPr/>
        </p:nvSpPr>
        <p:spPr>
          <a:xfrm>
            <a:off x="7084822" y="5256748"/>
            <a:ext cx="798083"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1" algn="ctr">
              <a:spcBef>
                <a:spcPts val="100"/>
              </a:spcBef>
              <a:defRPr sz="2800" b="1">
                <a:latin typeface="Roboto"/>
                <a:ea typeface="Roboto"/>
                <a:cs typeface="Roboto"/>
                <a:sym typeface="Roboto"/>
              </a:defRPr>
            </a:lvl1pPr>
          </a:lstStyle>
          <a:p>
            <a:endParaRPr>
              <a:latin typeface="Montserrat" pitchFamily="2" charset="-94"/>
            </a:endParaRPr>
          </a:p>
        </p:txBody>
      </p:sp>
      <p:sp>
        <p:nvSpPr>
          <p:cNvPr id="1704" name="object 42"/>
          <p:cNvSpPr txBox="1"/>
          <p:nvPr/>
        </p:nvSpPr>
        <p:spPr>
          <a:xfrm>
            <a:off x="908845" y="4894021"/>
            <a:ext cx="4224630"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2701" algn="r">
              <a:spcBef>
                <a:spcPts val="100"/>
              </a:spcBef>
              <a:defRPr sz="2800" b="1">
                <a:latin typeface="Roboto"/>
                <a:ea typeface="Roboto"/>
                <a:cs typeface="Roboto"/>
                <a:sym typeface="Roboto"/>
              </a:defRPr>
            </a:lvl1pPr>
          </a:lstStyle>
          <a:p>
            <a:r>
              <a:t> </a:t>
            </a:r>
          </a:p>
        </p:txBody>
      </p:sp>
      <p:sp>
        <p:nvSpPr>
          <p:cNvPr id="1705" name="Rectangle 11"/>
          <p:cNvSpPr txBox="1"/>
          <p:nvPr/>
        </p:nvSpPr>
        <p:spPr>
          <a:xfrm>
            <a:off x="525636" y="4964282"/>
            <a:ext cx="5889856" cy="4015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R="5081" indent="12701">
              <a:lnSpc>
                <a:spcPct val="140000"/>
              </a:lnSpc>
              <a:spcBef>
                <a:spcPts val="1300"/>
              </a:spcBef>
              <a:defRPr sz="1600" spc="-10">
                <a:latin typeface="Roboto light"/>
                <a:ea typeface="Roboto light"/>
                <a:cs typeface="Roboto light"/>
                <a:sym typeface="Roboto light"/>
              </a:defRPr>
            </a:pPr>
            <a:endParaRPr lang="pt-BR" spc="0">
              <a:latin typeface="Montserrat" panose="00000500000000000000" pitchFamily="2" charset="-94"/>
            </a:endParaRPr>
          </a:p>
        </p:txBody>
      </p:sp>
      <p:sp>
        <p:nvSpPr>
          <p:cNvPr id="1707" name="object 42"/>
          <p:cNvSpPr txBox="1"/>
          <p:nvPr/>
        </p:nvSpPr>
        <p:spPr>
          <a:xfrm>
            <a:off x="7069501" y="7558601"/>
            <a:ext cx="798083"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1" algn="ctr">
              <a:spcBef>
                <a:spcPts val="100"/>
              </a:spcBef>
              <a:defRPr sz="2800" b="1">
                <a:latin typeface="Roboto"/>
                <a:ea typeface="Roboto"/>
                <a:cs typeface="Roboto"/>
                <a:sym typeface="Roboto"/>
              </a:defRPr>
            </a:lvl1pPr>
          </a:lstStyle>
          <a:p>
            <a:endParaRPr>
              <a:latin typeface="Montserrat" pitchFamily="2" charset="-94"/>
            </a:endParaRPr>
          </a:p>
        </p:txBody>
      </p:sp>
      <p:sp>
        <p:nvSpPr>
          <p:cNvPr id="1713" name="object 42"/>
          <p:cNvSpPr txBox="1"/>
          <p:nvPr/>
        </p:nvSpPr>
        <p:spPr>
          <a:xfrm>
            <a:off x="12380239" y="1810716"/>
            <a:ext cx="7087982"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2701" algn="ctr">
              <a:spcBef>
                <a:spcPts val="100"/>
              </a:spcBef>
              <a:defRPr sz="2800" b="1">
                <a:latin typeface="Roboto"/>
                <a:ea typeface="Roboto"/>
                <a:cs typeface="Roboto"/>
                <a:sym typeface="Roboto"/>
              </a:defRPr>
            </a:lvl1pPr>
          </a:lstStyle>
          <a:p>
            <a:endParaRPr>
              <a:latin typeface="Lora" pitchFamily="2" charset="-94"/>
            </a:endParaRPr>
          </a:p>
        </p:txBody>
      </p:sp>
      <p:sp>
        <p:nvSpPr>
          <p:cNvPr id="1714" name="Rectangle 21"/>
          <p:cNvSpPr txBox="1"/>
          <p:nvPr/>
        </p:nvSpPr>
        <p:spPr>
          <a:xfrm>
            <a:off x="12794075" y="5906321"/>
            <a:ext cx="5415963" cy="314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R="5081" indent="12701">
              <a:lnSpc>
                <a:spcPct val="140000"/>
              </a:lnSpc>
              <a:spcBef>
                <a:spcPts val="1300"/>
              </a:spcBef>
              <a:defRPr sz="1600" spc="-10">
                <a:latin typeface="Roboto light"/>
                <a:ea typeface="Roboto light"/>
                <a:cs typeface="Roboto light"/>
                <a:sym typeface="Roboto light"/>
              </a:defRPr>
            </a:pPr>
            <a:r>
              <a:rPr lang="tr-TR" sz="2400">
                <a:latin typeface="Montserrat" panose="00000500000000000000" pitchFamily="2" charset="-94"/>
                <a:sym typeface="Roboto light"/>
              </a:rPr>
              <a:t>Kampanya sonrasında Kamuoyu araştırması (anket) yapacağız. 4 ili kapsayan bu araştırmada bilinirlik oranımızın nereden nereye geldiğini  ve kaç beyaz yakalı kadın ulaştığımızı ölçeceğiz</a:t>
            </a:r>
            <a:r>
              <a:rPr lang="tr-TR" sz="1600">
                <a:latin typeface="Montserrat" panose="00000500000000000000" pitchFamily="2" charset="-94"/>
                <a:sym typeface="Roboto light"/>
              </a:rPr>
              <a:t>.</a:t>
            </a:r>
            <a:endParaRPr lang="tr-TR" spc="0">
              <a:latin typeface="Montserrat" panose="00000500000000000000" pitchFamily="2" charset="-94"/>
            </a:endParaRPr>
          </a:p>
        </p:txBody>
      </p:sp>
      <p:sp>
        <p:nvSpPr>
          <p:cNvPr id="1715" name="Freeform 34"/>
          <p:cNvSpPr/>
          <p:nvPr/>
        </p:nvSpPr>
        <p:spPr>
          <a:xfrm>
            <a:off x="16485441" y="2469578"/>
            <a:ext cx="1500748" cy="1461976"/>
          </a:xfrm>
          <a:prstGeom prst="ellipse">
            <a:avLst/>
          </a:prstGeom>
          <a:solidFill>
            <a:srgbClr val="B73408"/>
          </a:solidFill>
          <a:ln w="127000">
            <a:solidFill>
              <a:srgbClr val="D9D9D9"/>
            </a:solidFill>
          </a:ln>
        </p:spPr>
        <p:txBody>
          <a:bodyPr lIns="45719" rIns="45719" anchor="ctr"/>
          <a:lstStyle/>
          <a:p>
            <a:pPr algn="ctr" defTabSz="2889250">
              <a:lnSpc>
                <a:spcPct val="90000"/>
              </a:lnSpc>
              <a:spcBef>
                <a:spcPts val="700"/>
              </a:spcBef>
              <a:defRPr sz="6500">
                <a:solidFill>
                  <a:schemeClr val="accent3">
                    <a:lumOff val="44000"/>
                  </a:schemeClr>
                </a:solidFill>
              </a:defRPr>
            </a:pPr>
            <a:endParaRPr/>
          </a:p>
        </p:txBody>
      </p:sp>
      <p:sp>
        <p:nvSpPr>
          <p:cNvPr id="1716" name="Elbow Connector 36"/>
          <p:cNvSpPr/>
          <p:nvPr/>
        </p:nvSpPr>
        <p:spPr>
          <a:xfrm flipV="1">
            <a:off x="-6350" y="3237367"/>
            <a:ext cx="17224734" cy="61914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401" y="0"/>
                </a:lnTo>
                <a:lnTo>
                  <a:pt x="12401" y="21600"/>
                </a:lnTo>
                <a:lnTo>
                  <a:pt x="21600" y="21600"/>
                </a:lnTo>
              </a:path>
            </a:pathLst>
          </a:custGeom>
          <a:ln w="635000">
            <a:solidFill>
              <a:srgbClr val="B73408"/>
            </a:solidFill>
            <a:tailEnd type="triangle"/>
          </a:ln>
        </p:spPr>
        <p:txBody>
          <a:bodyPr lIns="45719" rIns="45719" anchor="ctr"/>
          <a:lstStyle/>
          <a:p>
            <a:endParaRPr/>
          </a:p>
        </p:txBody>
      </p:sp>
      <p:sp>
        <p:nvSpPr>
          <p:cNvPr id="1717" name="Elbow Connector 44"/>
          <p:cNvSpPr/>
          <p:nvPr/>
        </p:nvSpPr>
        <p:spPr>
          <a:xfrm flipV="1">
            <a:off x="17039" y="3274233"/>
            <a:ext cx="15913768" cy="61166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272" y="0"/>
                </a:lnTo>
                <a:lnTo>
                  <a:pt x="13272" y="21600"/>
                </a:lnTo>
                <a:lnTo>
                  <a:pt x="21600" y="21600"/>
                </a:lnTo>
              </a:path>
            </a:pathLst>
          </a:custGeom>
          <a:ln w="38100">
            <a:solidFill>
              <a:schemeClr val="accent3">
                <a:lumOff val="44000"/>
              </a:schemeClr>
            </a:solidFill>
            <a:prstDash val="dash"/>
            <a:tailEnd type="triangle"/>
          </a:ln>
        </p:spPr>
        <p:txBody>
          <a:bodyPr lIns="45719" rIns="45719" anchor="ctr"/>
          <a:lstStyle/>
          <a:p>
            <a:endParaRPr/>
          </a:p>
        </p:txBody>
      </p:sp>
      <p:sp>
        <p:nvSpPr>
          <p:cNvPr id="1720" name="Google Shape;68;p15"/>
          <p:cNvSpPr/>
          <p:nvPr/>
        </p:nvSpPr>
        <p:spPr>
          <a:xfrm>
            <a:off x="12577928" y="4657171"/>
            <a:ext cx="168135" cy="168135"/>
          </a:xfrm>
          <a:prstGeom prst="ellipse">
            <a:avLst/>
          </a:prstGeom>
          <a:solidFill>
            <a:schemeClr val="accent3">
              <a:lumOff val="44000"/>
            </a:schemeClr>
          </a:solidFill>
          <a:ln w="12700">
            <a:miter lim="400000"/>
          </a:ln>
        </p:spPr>
        <p:txBody>
          <a:bodyPr lIns="45719" rIns="45719" anchor="ctr"/>
          <a:lstStyle/>
          <a:p>
            <a:pPr algn="ctr">
              <a:defRPr>
                <a:latin typeface="Montserrat Medium"/>
                <a:ea typeface="Montserrat Medium"/>
                <a:cs typeface="Montserrat Medium"/>
                <a:sym typeface="Montserrat Medium"/>
              </a:defRPr>
            </a:pPr>
            <a:endParaRPr/>
          </a:p>
        </p:txBody>
      </p:sp>
      <p:sp>
        <p:nvSpPr>
          <p:cNvPr id="3" name="Google Shape;62;p15">
            <a:extLst>
              <a:ext uri="{FF2B5EF4-FFF2-40B4-BE49-F238E27FC236}">
                <a16:creationId xmlns:a16="http://schemas.microsoft.com/office/drawing/2014/main" id="{548794D7-D956-3835-F66D-41292A986911}"/>
              </a:ext>
            </a:extLst>
          </p:cNvPr>
          <p:cNvSpPr/>
          <p:nvPr/>
        </p:nvSpPr>
        <p:spPr>
          <a:xfrm>
            <a:off x="7853544" y="5444296"/>
            <a:ext cx="2057401" cy="0"/>
          </a:xfrm>
          <a:prstGeom prst="line">
            <a:avLst/>
          </a:prstGeom>
          <a:ln w="34925">
            <a:solidFill>
              <a:srgbClr val="000000"/>
            </a:solidFill>
            <a:prstDash val="dash"/>
          </a:ln>
        </p:spPr>
        <p:txBody>
          <a:bodyPr lIns="45719" rIns="45719"/>
          <a:lstStyle/>
          <a:p>
            <a:endParaRPr/>
          </a:p>
        </p:txBody>
      </p:sp>
      <p:sp>
        <p:nvSpPr>
          <p:cNvPr id="4" name="Google Shape;68;p15">
            <a:extLst>
              <a:ext uri="{FF2B5EF4-FFF2-40B4-BE49-F238E27FC236}">
                <a16:creationId xmlns:a16="http://schemas.microsoft.com/office/drawing/2014/main" id="{DF2EFC75-6314-F58B-E086-60B81BB89915}"/>
              </a:ext>
            </a:extLst>
          </p:cNvPr>
          <p:cNvSpPr/>
          <p:nvPr/>
        </p:nvSpPr>
        <p:spPr>
          <a:xfrm rot="18900000">
            <a:off x="7108370" y="4959134"/>
            <a:ext cx="917135" cy="917135"/>
          </a:xfrm>
          <a:prstGeom prst="ellipse">
            <a:avLst/>
          </a:prstGeom>
          <a:solidFill>
            <a:schemeClr val="accent3">
              <a:lumOff val="44000"/>
            </a:schemeClr>
          </a:solidFill>
          <a:ln w="38100">
            <a:solidFill>
              <a:srgbClr val="B73408"/>
            </a:solidFill>
          </a:ln>
        </p:spPr>
        <p:txBody>
          <a:bodyPr lIns="45719" rIns="45719" anchor="ctr"/>
          <a:lstStyle/>
          <a:p>
            <a:pPr algn="ctr">
              <a:defRPr>
                <a:latin typeface="Montserrat Medium"/>
                <a:ea typeface="Montserrat Medium"/>
                <a:cs typeface="Montserrat Medium"/>
                <a:sym typeface="Montserrat Medium"/>
              </a:defRPr>
            </a:pPr>
            <a:endParaRPr/>
          </a:p>
        </p:txBody>
      </p:sp>
      <p:sp>
        <p:nvSpPr>
          <p:cNvPr id="5" name="object 42">
            <a:extLst>
              <a:ext uri="{FF2B5EF4-FFF2-40B4-BE49-F238E27FC236}">
                <a16:creationId xmlns:a16="http://schemas.microsoft.com/office/drawing/2014/main" id="{8E54AF28-0042-8F05-D48A-A130A4341C81}"/>
              </a:ext>
            </a:extLst>
          </p:cNvPr>
          <p:cNvSpPr txBox="1"/>
          <p:nvPr/>
        </p:nvSpPr>
        <p:spPr>
          <a:xfrm>
            <a:off x="7166316" y="5209487"/>
            <a:ext cx="798083"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1" algn="ctr">
              <a:spcBef>
                <a:spcPts val="100"/>
              </a:spcBef>
              <a:defRPr sz="2800" b="1">
                <a:latin typeface="Roboto"/>
                <a:ea typeface="Roboto"/>
                <a:cs typeface="Roboto"/>
                <a:sym typeface="Roboto"/>
              </a:defRPr>
            </a:lvl1pPr>
          </a:lstStyle>
          <a:p>
            <a:r>
              <a:rPr lang="tr-TR">
                <a:latin typeface="Montserrat" pitchFamily="2" charset="-94"/>
              </a:rPr>
              <a:t>1</a:t>
            </a:r>
            <a:endParaRPr>
              <a:latin typeface="Montserrat" pitchFamily="2" charset="-94"/>
            </a:endParaRPr>
          </a:p>
        </p:txBody>
      </p:sp>
      <p:sp>
        <p:nvSpPr>
          <p:cNvPr id="6" name="Google Shape;68;p15">
            <a:extLst>
              <a:ext uri="{FF2B5EF4-FFF2-40B4-BE49-F238E27FC236}">
                <a16:creationId xmlns:a16="http://schemas.microsoft.com/office/drawing/2014/main" id="{25D68D1F-D59A-9711-166F-A9D5F2C31A0D}"/>
              </a:ext>
            </a:extLst>
          </p:cNvPr>
          <p:cNvSpPr/>
          <p:nvPr/>
        </p:nvSpPr>
        <p:spPr>
          <a:xfrm>
            <a:off x="9731759" y="5341319"/>
            <a:ext cx="168135" cy="168135"/>
          </a:xfrm>
          <a:prstGeom prst="ellipse">
            <a:avLst/>
          </a:prstGeom>
          <a:solidFill>
            <a:schemeClr val="accent3">
              <a:lumOff val="44000"/>
            </a:schemeClr>
          </a:solidFill>
          <a:ln w="12700">
            <a:miter lim="400000"/>
          </a:ln>
        </p:spPr>
        <p:txBody>
          <a:bodyPr lIns="45719" rIns="45719" anchor="ctr"/>
          <a:lstStyle/>
          <a:p>
            <a:pPr algn="ctr">
              <a:defRPr>
                <a:latin typeface="Montserrat Medium"/>
                <a:ea typeface="Montserrat Medium"/>
                <a:cs typeface="Montserrat Medium"/>
                <a:sym typeface="Montserrat Medium"/>
              </a:defRPr>
            </a:pPr>
            <a:endParaRPr/>
          </a:p>
        </p:txBody>
      </p:sp>
      <p:sp>
        <p:nvSpPr>
          <p:cNvPr id="20" name="Metin kutusu 19">
            <a:extLst>
              <a:ext uri="{FF2B5EF4-FFF2-40B4-BE49-F238E27FC236}">
                <a16:creationId xmlns:a16="http://schemas.microsoft.com/office/drawing/2014/main" id="{406DB025-8C80-B50A-5B12-115247DD4839}"/>
              </a:ext>
            </a:extLst>
          </p:cNvPr>
          <p:cNvSpPr txBox="1"/>
          <p:nvPr/>
        </p:nvSpPr>
        <p:spPr>
          <a:xfrm>
            <a:off x="1442237" y="5395169"/>
            <a:ext cx="5756654"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tr-TR" sz="2400">
                <a:latin typeface="Montserrat" panose="00000500000000000000" pitchFamily="2" charset="-94"/>
              </a:rPr>
              <a:t>Kampanya öncesinde beyaz yaka kadınlar tarafından  </a:t>
            </a:r>
            <a:r>
              <a:rPr lang="tr-TR" sz="2400" err="1">
                <a:latin typeface="Montserrat" panose="00000500000000000000" pitchFamily="2" charset="-94"/>
              </a:rPr>
              <a:t>Bi</a:t>
            </a:r>
            <a:r>
              <a:rPr lang="tr-TR" sz="2400">
                <a:latin typeface="Montserrat" panose="00000500000000000000" pitchFamily="2" charset="-94"/>
              </a:rPr>
              <a:t> Kutu </a:t>
            </a:r>
            <a:r>
              <a:rPr lang="tr-TR" sz="2400" err="1">
                <a:latin typeface="Montserrat" panose="00000500000000000000" pitchFamily="2" charset="-94"/>
              </a:rPr>
              <a:t>Kombin’in</a:t>
            </a:r>
            <a:r>
              <a:rPr lang="tr-TR" sz="2400">
                <a:latin typeface="Montserrat" panose="00000500000000000000" pitchFamily="2" charset="-94"/>
              </a:rPr>
              <a:t> bilinirliği %5’ iken; kampanya sonrası bu bilinirliği %45 artırmayı hedefliyoruz.</a:t>
            </a:r>
          </a:p>
        </p:txBody>
      </p:sp>
      <p:sp>
        <p:nvSpPr>
          <p:cNvPr id="17" name="object 42">
            <a:extLst>
              <a:ext uri="{FF2B5EF4-FFF2-40B4-BE49-F238E27FC236}">
                <a16:creationId xmlns:a16="http://schemas.microsoft.com/office/drawing/2014/main" id="{83397F05-78F5-DFED-41C6-35AFF52830BD}"/>
              </a:ext>
            </a:extLst>
          </p:cNvPr>
          <p:cNvSpPr txBox="1"/>
          <p:nvPr/>
        </p:nvSpPr>
        <p:spPr>
          <a:xfrm>
            <a:off x="11544769" y="4370715"/>
            <a:ext cx="798083" cy="431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indent="12701" algn="ctr">
              <a:spcBef>
                <a:spcPts val="100"/>
              </a:spcBef>
              <a:defRPr sz="2800" b="1">
                <a:latin typeface="Roboto"/>
                <a:ea typeface="Roboto"/>
                <a:cs typeface="Roboto"/>
                <a:sym typeface="Roboto"/>
              </a:defRPr>
            </a:lvl1pPr>
          </a:lstStyle>
          <a:p>
            <a:endParaRPr>
              <a:latin typeface="Montserrat" pitchFamily="2" charset="-94"/>
            </a:endParaRPr>
          </a:p>
        </p:txBody>
      </p:sp>
      <p:sp>
        <p:nvSpPr>
          <p:cNvPr id="21" name="Google Shape;62;p15">
            <a:extLst>
              <a:ext uri="{FF2B5EF4-FFF2-40B4-BE49-F238E27FC236}">
                <a16:creationId xmlns:a16="http://schemas.microsoft.com/office/drawing/2014/main" id="{ACEDAF4E-A8DD-ADC5-F109-8381C93A846E}"/>
              </a:ext>
            </a:extLst>
          </p:cNvPr>
          <p:cNvSpPr/>
          <p:nvPr/>
        </p:nvSpPr>
        <p:spPr>
          <a:xfrm>
            <a:off x="9854334" y="6108430"/>
            <a:ext cx="2057401" cy="1"/>
          </a:xfrm>
          <a:prstGeom prst="line">
            <a:avLst/>
          </a:prstGeom>
          <a:ln w="34925">
            <a:solidFill>
              <a:srgbClr val="000000"/>
            </a:solidFill>
            <a:prstDash val="dash"/>
          </a:ln>
        </p:spPr>
        <p:txBody>
          <a:bodyPr lIns="45719" rIns="45719"/>
          <a:lstStyle/>
          <a:p>
            <a:endParaRPr/>
          </a:p>
        </p:txBody>
      </p:sp>
      <p:sp>
        <p:nvSpPr>
          <p:cNvPr id="22" name="Google Shape;68;p15">
            <a:extLst>
              <a:ext uri="{FF2B5EF4-FFF2-40B4-BE49-F238E27FC236}">
                <a16:creationId xmlns:a16="http://schemas.microsoft.com/office/drawing/2014/main" id="{60E5F818-81C4-660D-2752-05BBBD6863AA}"/>
              </a:ext>
            </a:extLst>
          </p:cNvPr>
          <p:cNvSpPr/>
          <p:nvPr/>
        </p:nvSpPr>
        <p:spPr>
          <a:xfrm rot="18900000">
            <a:off x="11511225" y="5623269"/>
            <a:ext cx="917135" cy="917135"/>
          </a:xfrm>
          <a:prstGeom prst="ellipse">
            <a:avLst/>
          </a:prstGeom>
          <a:solidFill>
            <a:schemeClr val="accent3">
              <a:lumOff val="44000"/>
            </a:schemeClr>
          </a:solidFill>
          <a:ln w="38100">
            <a:solidFill>
              <a:srgbClr val="B73408"/>
            </a:solidFill>
          </a:ln>
        </p:spPr>
        <p:txBody>
          <a:bodyPr lIns="45719" rIns="45719" anchor="ctr"/>
          <a:lstStyle/>
          <a:p>
            <a:pPr algn="ctr">
              <a:defRPr>
                <a:latin typeface="Montserrat Medium"/>
                <a:ea typeface="Montserrat Medium"/>
                <a:cs typeface="Montserrat Medium"/>
                <a:sym typeface="Montserrat Medium"/>
              </a:defRPr>
            </a:pPr>
            <a:endParaRPr/>
          </a:p>
        </p:txBody>
      </p:sp>
      <p:sp>
        <p:nvSpPr>
          <p:cNvPr id="23" name="object 42">
            <a:extLst>
              <a:ext uri="{FF2B5EF4-FFF2-40B4-BE49-F238E27FC236}">
                <a16:creationId xmlns:a16="http://schemas.microsoft.com/office/drawing/2014/main" id="{51DDAD04-5BB9-E975-84CA-96832803681F}"/>
              </a:ext>
            </a:extLst>
          </p:cNvPr>
          <p:cNvSpPr txBox="1"/>
          <p:nvPr/>
        </p:nvSpPr>
        <p:spPr>
          <a:xfrm>
            <a:off x="11569171" y="5873623"/>
            <a:ext cx="798083" cy="431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indent="12701" algn="ctr">
              <a:spcBef>
                <a:spcPts val="100"/>
              </a:spcBef>
              <a:defRPr sz="2800" b="1">
                <a:latin typeface="Roboto"/>
                <a:ea typeface="Roboto"/>
                <a:cs typeface="Roboto"/>
                <a:sym typeface="Roboto"/>
              </a:defRPr>
            </a:lvl1pPr>
          </a:lstStyle>
          <a:p>
            <a:r>
              <a:rPr lang="tr-TR">
                <a:latin typeface="Montserrat" pitchFamily="2" charset="-94"/>
              </a:rPr>
              <a:t>2</a:t>
            </a:r>
            <a:endParaRPr>
              <a:latin typeface="Montserrat" pitchFamily="2" charset="-94"/>
            </a:endParaRPr>
          </a:p>
        </p:txBody>
      </p:sp>
      <p:sp>
        <p:nvSpPr>
          <p:cNvPr id="24" name="Google Shape;68;p15">
            <a:extLst>
              <a:ext uri="{FF2B5EF4-FFF2-40B4-BE49-F238E27FC236}">
                <a16:creationId xmlns:a16="http://schemas.microsoft.com/office/drawing/2014/main" id="{00FDA60A-4A28-D982-0161-CDBE4C13AF83}"/>
              </a:ext>
            </a:extLst>
          </p:cNvPr>
          <p:cNvSpPr/>
          <p:nvPr/>
        </p:nvSpPr>
        <p:spPr>
          <a:xfrm>
            <a:off x="9731759" y="6001447"/>
            <a:ext cx="168135" cy="168135"/>
          </a:xfrm>
          <a:prstGeom prst="ellipse">
            <a:avLst/>
          </a:prstGeom>
          <a:solidFill>
            <a:schemeClr val="accent3">
              <a:lumOff val="44000"/>
            </a:schemeClr>
          </a:solidFill>
          <a:ln w="12700">
            <a:miter lim="400000"/>
          </a:ln>
        </p:spPr>
        <p:txBody>
          <a:bodyPr lIns="45719" rIns="45719" anchor="ctr"/>
          <a:lstStyle/>
          <a:p>
            <a:pPr algn="ctr">
              <a:defRPr>
                <a:latin typeface="Montserrat Medium"/>
                <a:ea typeface="Montserrat Medium"/>
                <a:cs typeface="Montserrat Medium"/>
                <a:sym typeface="Montserrat Medium"/>
              </a:defRPr>
            </a:pPr>
            <a:endParaRPr/>
          </a:p>
        </p:txBody>
      </p:sp>
      <p:sp>
        <p:nvSpPr>
          <p:cNvPr id="27" name="object 42">
            <a:extLst>
              <a:ext uri="{FF2B5EF4-FFF2-40B4-BE49-F238E27FC236}">
                <a16:creationId xmlns:a16="http://schemas.microsoft.com/office/drawing/2014/main" id="{B0FCCB66-0ED9-0586-0970-60121A256F5A}"/>
              </a:ext>
            </a:extLst>
          </p:cNvPr>
          <p:cNvSpPr txBox="1"/>
          <p:nvPr/>
        </p:nvSpPr>
        <p:spPr>
          <a:xfrm>
            <a:off x="11560189" y="8959093"/>
            <a:ext cx="798083" cy="431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indent="12701" algn="ctr">
              <a:spcBef>
                <a:spcPts val="100"/>
              </a:spcBef>
              <a:defRPr sz="2800" b="1">
                <a:latin typeface="Roboto"/>
                <a:ea typeface="Roboto"/>
                <a:cs typeface="Roboto"/>
                <a:sym typeface="Roboto"/>
              </a:defRPr>
            </a:lvl1pPr>
          </a:lstStyle>
          <a:p>
            <a:endParaRPr lang="tr-TR">
              <a:latin typeface="Montserrat" pitchFamily="2" charset="-94"/>
            </a:endParaRPr>
          </a:p>
        </p:txBody>
      </p:sp>
      <p:sp>
        <p:nvSpPr>
          <p:cNvPr id="31" name="Metin kutusu 30">
            <a:extLst>
              <a:ext uri="{FF2B5EF4-FFF2-40B4-BE49-F238E27FC236}">
                <a16:creationId xmlns:a16="http://schemas.microsoft.com/office/drawing/2014/main" id="{7D5A7D76-D6C4-2E56-D34D-750D7CF51718}"/>
              </a:ext>
            </a:extLst>
          </p:cNvPr>
          <p:cNvSpPr txBox="1"/>
          <p:nvPr/>
        </p:nvSpPr>
        <p:spPr>
          <a:xfrm>
            <a:off x="1459949" y="4726553"/>
            <a:ext cx="4170899"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tr-TR" sz="2800" b="1">
                <a:latin typeface="Lora" pitchFamily="2" charset="-94"/>
              </a:rPr>
              <a:t>Marka Bilinirliği Artışı</a:t>
            </a:r>
            <a:endParaRPr kumimoji="0" lang="tr-TR" sz="2800" b="0" i="0" u="none" strike="noStrike" cap="none" spc="0" normalizeH="0" baseline="0">
              <a:ln>
                <a:noFill/>
              </a:ln>
              <a:solidFill>
                <a:srgbClr val="000000"/>
              </a:solidFill>
              <a:effectLst/>
              <a:uFillTx/>
              <a:latin typeface="Lora" pitchFamily="2" charset="-94"/>
              <a:sym typeface="Calibri"/>
            </a:endParaRPr>
          </a:p>
        </p:txBody>
      </p:sp>
      <p:sp>
        <p:nvSpPr>
          <p:cNvPr id="2" name="Metin kutusu 1">
            <a:extLst>
              <a:ext uri="{FF2B5EF4-FFF2-40B4-BE49-F238E27FC236}">
                <a16:creationId xmlns:a16="http://schemas.microsoft.com/office/drawing/2014/main" id="{28ACA3A9-C18C-2D9D-AA9B-46FB79D5BC15}"/>
              </a:ext>
            </a:extLst>
          </p:cNvPr>
          <p:cNvSpPr txBox="1"/>
          <p:nvPr/>
        </p:nvSpPr>
        <p:spPr>
          <a:xfrm>
            <a:off x="19507200" y="10818793"/>
            <a:ext cx="59689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tr-TR" sz="1800" b="0" i="0" u="none" strike="noStrike" cap="none" spc="0" normalizeH="0" baseline="0" dirty="0">
                <a:ln>
                  <a:noFill/>
                </a:ln>
                <a:solidFill>
                  <a:srgbClr val="000000"/>
                </a:solidFill>
                <a:effectLst/>
                <a:uFillTx/>
                <a:latin typeface="Montserrat" panose="00000500000000000000" pitchFamily="2" charset="-94"/>
                <a:sym typeface="Calibri"/>
              </a:rPr>
              <a:t>2</a:t>
            </a:r>
            <a:r>
              <a:rPr lang="tr-TR" dirty="0">
                <a:latin typeface="Montserrat" panose="00000500000000000000" pitchFamily="2" charset="-94"/>
              </a:rPr>
              <a:t>7</a:t>
            </a:r>
            <a:endParaRPr kumimoji="0" lang="tr-TR" sz="1800" b="0" i="0" u="none" strike="noStrike" cap="none" spc="0" normalizeH="0" baseline="0" dirty="0">
              <a:ln>
                <a:noFill/>
              </a:ln>
              <a:solidFill>
                <a:srgbClr val="000000"/>
              </a:solidFill>
              <a:effectLst/>
              <a:uFillTx/>
              <a:latin typeface="Montserrat" panose="00000500000000000000" pitchFamily="2" charset="-94"/>
              <a:sym typeface="Calibri"/>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73408"/>
        </a:solidFill>
        <a:effectLst/>
      </p:bgPr>
    </p:bg>
    <p:spTree>
      <p:nvGrpSpPr>
        <p:cNvPr id="1" name="">
          <a:extLst>
            <a:ext uri="{FF2B5EF4-FFF2-40B4-BE49-F238E27FC236}">
              <a16:creationId xmlns:a16="http://schemas.microsoft.com/office/drawing/2014/main" id="{C988EF21-B9F2-0F56-08E0-8DB0A26267E6}"/>
            </a:ext>
          </a:extLst>
        </p:cNvPr>
        <p:cNvGrpSpPr/>
        <p:nvPr/>
      </p:nvGrpSpPr>
      <p:grpSpPr>
        <a:xfrm>
          <a:off x="0" y="0"/>
          <a:ext cx="0" cy="0"/>
          <a:chOff x="0" y="0"/>
          <a:chExt cx="0" cy="0"/>
        </a:xfrm>
      </p:grpSpPr>
      <p:sp>
        <p:nvSpPr>
          <p:cNvPr id="3611" name="TextBox 4">
            <a:extLst>
              <a:ext uri="{FF2B5EF4-FFF2-40B4-BE49-F238E27FC236}">
                <a16:creationId xmlns:a16="http://schemas.microsoft.com/office/drawing/2014/main" id="{3742C5F9-53C7-2E1C-80C4-82B6B81A83ED}"/>
              </a:ext>
            </a:extLst>
          </p:cNvPr>
          <p:cNvSpPr txBox="1"/>
          <p:nvPr/>
        </p:nvSpPr>
        <p:spPr>
          <a:xfrm>
            <a:off x="634958" y="1912383"/>
            <a:ext cx="17786866"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defRPr sz="8000" b="1">
                <a:solidFill>
                  <a:schemeClr val="accent3">
                    <a:lumOff val="44000"/>
                  </a:schemeClr>
                </a:solidFill>
                <a:latin typeface="Roboto"/>
                <a:ea typeface="Roboto"/>
                <a:cs typeface="Roboto"/>
                <a:sym typeface="Roboto"/>
              </a:defRPr>
            </a:lvl1pPr>
          </a:lstStyle>
          <a:p>
            <a:endParaRPr sz="6000">
              <a:latin typeface="Lora" pitchFamily="2" charset="-94"/>
            </a:endParaRPr>
          </a:p>
        </p:txBody>
      </p:sp>
      <p:sp>
        <p:nvSpPr>
          <p:cNvPr id="3615" name="object 34">
            <a:extLst>
              <a:ext uri="{FF2B5EF4-FFF2-40B4-BE49-F238E27FC236}">
                <a16:creationId xmlns:a16="http://schemas.microsoft.com/office/drawing/2014/main" id="{1D921324-FE3A-9759-EB12-036B95402E81}"/>
              </a:ext>
            </a:extLst>
          </p:cNvPr>
          <p:cNvSpPr txBox="1"/>
          <p:nvPr/>
        </p:nvSpPr>
        <p:spPr>
          <a:xfrm>
            <a:off x="5416948" y="5703824"/>
            <a:ext cx="1840807"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spcBef>
                <a:spcPts val="600"/>
              </a:spcBef>
              <a:defRPr sz="2400" b="1">
                <a:solidFill>
                  <a:schemeClr val="accent3">
                    <a:lumOff val="44000"/>
                  </a:schemeClr>
                </a:solidFill>
                <a:latin typeface="Roboto"/>
                <a:ea typeface="Roboto"/>
                <a:cs typeface="Roboto"/>
                <a:sym typeface="Roboto"/>
              </a:defRPr>
            </a:lvl1pPr>
          </a:lstStyle>
          <a:p>
            <a:endParaRPr/>
          </a:p>
        </p:txBody>
      </p:sp>
      <p:sp>
        <p:nvSpPr>
          <p:cNvPr id="3616" name="object 39">
            <a:extLst>
              <a:ext uri="{FF2B5EF4-FFF2-40B4-BE49-F238E27FC236}">
                <a16:creationId xmlns:a16="http://schemas.microsoft.com/office/drawing/2014/main" id="{36744166-E1F6-C6DD-0A3A-3600CA7E476F}"/>
              </a:ext>
            </a:extLst>
          </p:cNvPr>
          <p:cNvSpPr txBox="1"/>
          <p:nvPr/>
        </p:nvSpPr>
        <p:spPr>
          <a:xfrm>
            <a:off x="9348114" y="5703824"/>
            <a:ext cx="1493149"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spcBef>
                <a:spcPts val="600"/>
              </a:spcBef>
              <a:defRPr sz="2400" b="1">
                <a:solidFill>
                  <a:schemeClr val="accent3">
                    <a:lumOff val="44000"/>
                  </a:schemeClr>
                </a:solidFill>
                <a:latin typeface="Roboto"/>
                <a:ea typeface="Roboto"/>
                <a:cs typeface="Roboto"/>
                <a:sym typeface="Roboto"/>
              </a:defRPr>
            </a:lvl1pPr>
          </a:lstStyle>
          <a:p>
            <a:endParaRPr/>
          </a:p>
        </p:txBody>
      </p:sp>
      <p:sp>
        <p:nvSpPr>
          <p:cNvPr id="3617" name="object 41">
            <a:extLst>
              <a:ext uri="{FF2B5EF4-FFF2-40B4-BE49-F238E27FC236}">
                <a16:creationId xmlns:a16="http://schemas.microsoft.com/office/drawing/2014/main" id="{5222C7E8-CA72-69E6-25FA-034F580018E3}"/>
              </a:ext>
            </a:extLst>
          </p:cNvPr>
          <p:cNvSpPr txBox="1"/>
          <p:nvPr/>
        </p:nvSpPr>
        <p:spPr>
          <a:xfrm>
            <a:off x="108911" y="4553707"/>
            <a:ext cx="17957842" cy="25391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a:spcBef>
                <a:spcPts val="600"/>
              </a:spcBef>
              <a:defRPr sz="2400" b="1">
                <a:solidFill>
                  <a:schemeClr val="accent3">
                    <a:lumOff val="44000"/>
                  </a:schemeClr>
                </a:solidFill>
                <a:latin typeface="Roboto"/>
                <a:ea typeface="Roboto"/>
                <a:cs typeface="Roboto"/>
                <a:sym typeface="Roboto"/>
              </a:defRPr>
            </a:lvl1pPr>
          </a:lstStyle>
          <a:p>
            <a:r>
              <a:rPr lang="tr-TR" sz="8000" b="0">
                <a:latin typeface="Montserrat" pitchFamily="2" charset="-94"/>
              </a:rPr>
              <a:t>Bizi Dinlediğiniz İçin </a:t>
            </a:r>
          </a:p>
          <a:p>
            <a:r>
              <a:rPr lang="tr-TR" sz="8000" b="0">
                <a:latin typeface="Montserrat" pitchFamily="2" charset="-94"/>
              </a:rPr>
              <a:t>Teşekkür Ederiz</a:t>
            </a:r>
            <a:endParaRPr lang="tr-TR" sz="8000">
              <a:latin typeface="Montserrat" pitchFamily="2" charset="-94"/>
            </a:endParaRPr>
          </a:p>
        </p:txBody>
      </p:sp>
      <p:sp>
        <p:nvSpPr>
          <p:cNvPr id="3618" name="TextBox 11">
            <a:extLst>
              <a:ext uri="{FF2B5EF4-FFF2-40B4-BE49-F238E27FC236}">
                <a16:creationId xmlns:a16="http://schemas.microsoft.com/office/drawing/2014/main" id="{D86573C8-7F79-8567-E56F-91C3D3D181C5}"/>
              </a:ext>
            </a:extLst>
          </p:cNvPr>
          <p:cNvSpPr txBox="1"/>
          <p:nvPr/>
        </p:nvSpPr>
        <p:spPr>
          <a:xfrm>
            <a:off x="4962369" y="6515281"/>
            <a:ext cx="2749963" cy="402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140000"/>
              </a:lnSpc>
              <a:defRPr sz="1600">
                <a:solidFill>
                  <a:schemeClr val="accent3">
                    <a:lumOff val="44000"/>
                  </a:schemeClr>
                </a:solidFill>
                <a:latin typeface="Roboto light"/>
                <a:ea typeface="Roboto light"/>
                <a:cs typeface="Roboto light"/>
                <a:sym typeface="Roboto light"/>
              </a:defRPr>
            </a:pPr>
            <a:endParaRPr/>
          </a:p>
        </p:txBody>
      </p:sp>
      <p:sp>
        <p:nvSpPr>
          <p:cNvPr id="3619" name="TextBox 12">
            <a:extLst>
              <a:ext uri="{FF2B5EF4-FFF2-40B4-BE49-F238E27FC236}">
                <a16:creationId xmlns:a16="http://schemas.microsoft.com/office/drawing/2014/main" id="{14838521-587F-F7FA-A38E-7D1B7261011C}"/>
              </a:ext>
            </a:extLst>
          </p:cNvPr>
          <p:cNvSpPr txBox="1"/>
          <p:nvPr/>
        </p:nvSpPr>
        <p:spPr>
          <a:xfrm>
            <a:off x="8719708" y="6515281"/>
            <a:ext cx="2749963" cy="402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140000"/>
              </a:lnSpc>
              <a:defRPr sz="1600">
                <a:solidFill>
                  <a:schemeClr val="accent3">
                    <a:lumOff val="44000"/>
                  </a:schemeClr>
                </a:solidFill>
                <a:latin typeface="Roboto light"/>
                <a:ea typeface="Roboto light"/>
                <a:cs typeface="Roboto light"/>
                <a:sym typeface="Roboto light"/>
              </a:defRPr>
            </a:pPr>
            <a:endParaRPr/>
          </a:p>
        </p:txBody>
      </p:sp>
      <p:sp>
        <p:nvSpPr>
          <p:cNvPr id="3620" name="TextBox 13">
            <a:extLst>
              <a:ext uri="{FF2B5EF4-FFF2-40B4-BE49-F238E27FC236}">
                <a16:creationId xmlns:a16="http://schemas.microsoft.com/office/drawing/2014/main" id="{E0E07810-78CA-6E65-770D-5102045FC595}"/>
              </a:ext>
            </a:extLst>
          </p:cNvPr>
          <p:cNvSpPr txBox="1"/>
          <p:nvPr/>
        </p:nvSpPr>
        <p:spPr>
          <a:xfrm>
            <a:off x="12451971" y="6515281"/>
            <a:ext cx="2749963" cy="402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140000"/>
              </a:lnSpc>
              <a:defRPr sz="1600">
                <a:solidFill>
                  <a:schemeClr val="accent3">
                    <a:lumOff val="44000"/>
                  </a:schemeClr>
                </a:solidFill>
                <a:latin typeface="Roboto light"/>
                <a:ea typeface="Roboto light"/>
                <a:cs typeface="Roboto light"/>
                <a:sym typeface="Roboto light"/>
              </a:defRPr>
            </a:pPr>
            <a:endParaRPr/>
          </a:p>
        </p:txBody>
      </p:sp>
      <p:sp>
        <p:nvSpPr>
          <p:cNvPr id="2" name="Rectangle 59">
            <a:extLst>
              <a:ext uri="{FF2B5EF4-FFF2-40B4-BE49-F238E27FC236}">
                <a16:creationId xmlns:a16="http://schemas.microsoft.com/office/drawing/2014/main" id="{37315026-BBFE-899B-5550-82F33E1ADFAB}"/>
              </a:ext>
            </a:extLst>
          </p:cNvPr>
          <p:cNvSpPr/>
          <p:nvPr/>
        </p:nvSpPr>
        <p:spPr>
          <a:xfrm rot="16200000">
            <a:off x="5454314" y="-1892966"/>
            <a:ext cx="8598571" cy="15432504"/>
          </a:xfrm>
          <a:prstGeom prst="rect">
            <a:avLst/>
          </a:prstGeom>
          <a:ln w="19050">
            <a:solidFill>
              <a:schemeClr val="accent3">
                <a:lumOff val="44000"/>
              </a:schemeClr>
            </a:solidFill>
          </a:ln>
        </p:spPr>
        <p:txBody>
          <a:bodyPr lIns="45719" rIns="45719" anchor="ctr"/>
          <a:lstStyle/>
          <a:p>
            <a:pPr algn="ctr">
              <a:defRPr>
                <a:solidFill>
                  <a:schemeClr val="accent3">
                    <a:lumOff val="44000"/>
                  </a:schemeClr>
                </a:solidFill>
              </a:defRPr>
            </a:pPr>
            <a:endParaRPr/>
          </a:p>
        </p:txBody>
      </p:sp>
      <p:pic>
        <p:nvPicPr>
          <p:cNvPr id="3" name="Resim 2">
            <a:extLst>
              <a:ext uri="{FF2B5EF4-FFF2-40B4-BE49-F238E27FC236}">
                <a16:creationId xmlns:a16="http://schemas.microsoft.com/office/drawing/2014/main" id="{108652D5-B4BE-68AF-901D-D55E125D8402}"/>
              </a:ext>
            </a:extLst>
          </p:cNvPr>
          <p:cNvPicPr>
            <a:picLocks noChangeAspect="1"/>
          </p:cNvPicPr>
          <p:nvPr/>
        </p:nvPicPr>
        <p:blipFill>
          <a:blip r:embed="rId2"/>
          <a:stretch>
            <a:fillRect/>
          </a:stretch>
        </p:blipFill>
        <p:spPr>
          <a:xfrm>
            <a:off x="18200403" y="9638648"/>
            <a:ext cx="1670449" cy="1664352"/>
          </a:xfrm>
          <a:prstGeom prst="rect">
            <a:avLst/>
          </a:prstGeom>
        </p:spPr>
      </p:pic>
    </p:spTree>
    <p:extLst>
      <p:ext uri="{BB962C8B-B14F-4D97-AF65-F5344CB8AC3E}">
        <p14:creationId xmlns:p14="http://schemas.microsoft.com/office/powerpoint/2010/main" val="370438175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TextBox 3"/>
          <p:cNvSpPr txBox="1"/>
          <p:nvPr/>
        </p:nvSpPr>
        <p:spPr>
          <a:xfrm>
            <a:off x="1357055" y="941439"/>
            <a:ext cx="10020021"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8000" b="1">
                <a:latin typeface="Roboto"/>
                <a:ea typeface="Roboto"/>
                <a:cs typeface="Roboto"/>
                <a:sym typeface="Roboto"/>
              </a:defRPr>
            </a:lvl1pPr>
          </a:lstStyle>
          <a:p>
            <a:r>
              <a:rPr lang="tr-TR">
                <a:latin typeface="Lora" pitchFamily="2" charset="-94"/>
              </a:rPr>
              <a:t>İlgili</a:t>
            </a:r>
            <a:r>
              <a:rPr lang="tr-TR"/>
              <a:t> </a:t>
            </a:r>
            <a:r>
              <a:rPr lang="tr-TR">
                <a:latin typeface="Lora" pitchFamily="2" charset="-94"/>
              </a:rPr>
              <a:t>Kavramlar</a:t>
            </a:r>
            <a:endParaRPr>
              <a:latin typeface="Lora" pitchFamily="2" charset="-94"/>
            </a:endParaRPr>
          </a:p>
        </p:txBody>
      </p:sp>
      <p:sp>
        <p:nvSpPr>
          <p:cNvPr id="357" name="Straight Connector 13"/>
          <p:cNvSpPr/>
          <p:nvPr/>
        </p:nvSpPr>
        <p:spPr>
          <a:xfrm flipV="1">
            <a:off x="1143000" y="4414263"/>
            <a:ext cx="8338345" cy="22317"/>
          </a:xfrm>
          <a:prstGeom prst="line">
            <a:avLst/>
          </a:prstGeom>
          <a:ln w="19050">
            <a:solidFill>
              <a:srgbClr val="BFBFBF"/>
            </a:solidFill>
          </a:ln>
        </p:spPr>
        <p:txBody>
          <a:bodyPr lIns="45719" rIns="45719"/>
          <a:lstStyle/>
          <a:p>
            <a:endParaRPr/>
          </a:p>
        </p:txBody>
      </p:sp>
      <p:sp>
        <p:nvSpPr>
          <p:cNvPr id="358" name="object 32"/>
          <p:cNvSpPr txBox="1"/>
          <p:nvPr/>
        </p:nvSpPr>
        <p:spPr>
          <a:xfrm>
            <a:off x="2579317" y="3160777"/>
            <a:ext cx="6902027"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1">
              <a:spcBef>
                <a:spcPts val="100"/>
              </a:spcBef>
              <a:defRPr sz="2800" b="1">
                <a:latin typeface="Roboto"/>
                <a:ea typeface="Roboto"/>
                <a:cs typeface="Roboto"/>
                <a:sym typeface="Roboto"/>
              </a:defRPr>
            </a:lvl1pPr>
          </a:lstStyle>
          <a:p>
            <a:r>
              <a:rPr lang="tr-TR" sz="3200">
                <a:latin typeface="Montserrat" panose="00000500000000000000" pitchFamily="2" charset="-94"/>
              </a:rPr>
              <a:t>Şık</a:t>
            </a:r>
          </a:p>
        </p:txBody>
      </p:sp>
      <p:sp>
        <p:nvSpPr>
          <p:cNvPr id="359" name="Oval 12"/>
          <p:cNvSpPr/>
          <p:nvPr/>
        </p:nvSpPr>
        <p:spPr>
          <a:xfrm flipH="1">
            <a:off x="1142996" y="2911475"/>
            <a:ext cx="914403" cy="914403"/>
          </a:xfrm>
          <a:prstGeom prst="ellipse">
            <a:avLst/>
          </a:prstGeom>
          <a:solidFill>
            <a:srgbClr val="B73408"/>
          </a:solidFill>
          <a:ln w="12700">
            <a:miter lim="400000"/>
          </a:ln>
        </p:spPr>
        <p:txBody>
          <a:bodyPr lIns="45719" rIns="45719" anchor="ctr"/>
          <a:lstStyle/>
          <a:p>
            <a:pPr algn="ctr">
              <a:defRPr>
                <a:solidFill>
                  <a:schemeClr val="accent3">
                    <a:lumOff val="44000"/>
                  </a:schemeClr>
                </a:solidFill>
              </a:defRPr>
            </a:pPr>
            <a:endParaRPr/>
          </a:p>
        </p:txBody>
      </p:sp>
      <p:sp>
        <p:nvSpPr>
          <p:cNvPr id="360" name="object 32"/>
          <p:cNvSpPr txBox="1"/>
          <p:nvPr/>
        </p:nvSpPr>
        <p:spPr>
          <a:xfrm>
            <a:off x="1299110" y="3160778"/>
            <a:ext cx="602178"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1" algn="ctr">
              <a:spcBef>
                <a:spcPts val="100"/>
              </a:spcBef>
              <a:defRPr sz="2800" b="1">
                <a:solidFill>
                  <a:schemeClr val="accent3">
                    <a:lumOff val="44000"/>
                  </a:schemeClr>
                </a:solidFill>
                <a:latin typeface="Roboto"/>
                <a:ea typeface="Roboto"/>
                <a:cs typeface="Roboto"/>
                <a:sym typeface="Roboto"/>
              </a:defRPr>
            </a:lvl1pPr>
          </a:lstStyle>
          <a:p>
            <a:r>
              <a:t>01</a:t>
            </a:r>
          </a:p>
        </p:txBody>
      </p:sp>
      <p:sp>
        <p:nvSpPr>
          <p:cNvPr id="361" name="Straight Connector 24"/>
          <p:cNvSpPr/>
          <p:nvPr/>
        </p:nvSpPr>
        <p:spPr>
          <a:xfrm flipV="1">
            <a:off x="1143000" y="6527756"/>
            <a:ext cx="8338345" cy="22317"/>
          </a:xfrm>
          <a:prstGeom prst="line">
            <a:avLst/>
          </a:prstGeom>
          <a:ln w="19050">
            <a:solidFill>
              <a:srgbClr val="BFBFBF"/>
            </a:solidFill>
          </a:ln>
        </p:spPr>
        <p:txBody>
          <a:bodyPr lIns="45719" rIns="45719"/>
          <a:lstStyle/>
          <a:p>
            <a:endParaRPr/>
          </a:p>
        </p:txBody>
      </p:sp>
      <p:sp>
        <p:nvSpPr>
          <p:cNvPr id="362" name="object 32"/>
          <p:cNvSpPr txBox="1"/>
          <p:nvPr/>
        </p:nvSpPr>
        <p:spPr>
          <a:xfrm>
            <a:off x="2579317" y="5274269"/>
            <a:ext cx="6902027"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1">
              <a:spcBef>
                <a:spcPts val="100"/>
              </a:spcBef>
              <a:defRPr sz="2800" b="1">
                <a:latin typeface="Roboto"/>
                <a:ea typeface="Roboto"/>
                <a:cs typeface="Roboto"/>
                <a:sym typeface="Roboto"/>
              </a:defRPr>
            </a:lvl1pPr>
          </a:lstStyle>
          <a:p>
            <a:r>
              <a:rPr lang="tr-TR" sz="3200">
                <a:latin typeface="Montserrat" panose="00000500000000000000" pitchFamily="2" charset="-94"/>
              </a:rPr>
              <a:t>Zahmetsiz</a:t>
            </a:r>
            <a:endParaRPr sz="3200">
              <a:latin typeface="Montserrat" panose="00000500000000000000" pitchFamily="2" charset="-94"/>
            </a:endParaRPr>
          </a:p>
        </p:txBody>
      </p:sp>
      <p:sp>
        <p:nvSpPr>
          <p:cNvPr id="363" name="Oval 23"/>
          <p:cNvSpPr/>
          <p:nvPr/>
        </p:nvSpPr>
        <p:spPr>
          <a:xfrm flipH="1">
            <a:off x="1142996" y="5024966"/>
            <a:ext cx="914403" cy="914403"/>
          </a:xfrm>
          <a:prstGeom prst="ellipse">
            <a:avLst/>
          </a:prstGeom>
          <a:solidFill>
            <a:srgbClr val="B73408"/>
          </a:solidFill>
          <a:ln w="12700">
            <a:miter lim="400000"/>
          </a:ln>
        </p:spPr>
        <p:txBody>
          <a:bodyPr lIns="45719" rIns="45719" anchor="ctr"/>
          <a:lstStyle/>
          <a:p>
            <a:pPr algn="ctr">
              <a:defRPr>
                <a:solidFill>
                  <a:schemeClr val="accent3">
                    <a:lumOff val="44000"/>
                  </a:schemeClr>
                </a:solidFill>
              </a:defRPr>
            </a:pPr>
            <a:endParaRPr/>
          </a:p>
        </p:txBody>
      </p:sp>
      <p:sp>
        <p:nvSpPr>
          <p:cNvPr id="364" name="object 32"/>
          <p:cNvSpPr txBox="1"/>
          <p:nvPr/>
        </p:nvSpPr>
        <p:spPr>
          <a:xfrm>
            <a:off x="1299110" y="5274271"/>
            <a:ext cx="602178"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1" algn="ctr">
              <a:spcBef>
                <a:spcPts val="100"/>
              </a:spcBef>
              <a:defRPr sz="2800" b="1">
                <a:solidFill>
                  <a:schemeClr val="accent3">
                    <a:lumOff val="44000"/>
                  </a:schemeClr>
                </a:solidFill>
                <a:latin typeface="Roboto"/>
                <a:ea typeface="Roboto"/>
                <a:cs typeface="Roboto"/>
                <a:sym typeface="Roboto"/>
              </a:defRPr>
            </a:lvl1pPr>
          </a:lstStyle>
          <a:p>
            <a:r>
              <a:t>02</a:t>
            </a:r>
          </a:p>
        </p:txBody>
      </p:sp>
      <p:sp>
        <p:nvSpPr>
          <p:cNvPr id="365" name="Straight Connector 29"/>
          <p:cNvSpPr/>
          <p:nvPr/>
        </p:nvSpPr>
        <p:spPr>
          <a:xfrm flipV="1">
            <a:off x="1143000" y="8641247"/>
            <a:ext cx="8338345" cy="22317"/>
          </a:xfrm>
          <a:prstGeom prst="line">
            <a:avLst/>
          </a:prstGeom>
          <a:ln w="19050">
            <a:solidFill>
              <a:srgbClr val="BFBFBF"/>
            </a:solidFill>
          </a:ln>
        </p:spPr>
        <p:txBody>
          <a:bodyPr lIns="45719" rIns="45719"/>
          <a:lstStyle/>
          <a:p>
            <a:endParaRPr/>
          </a:p>
        </p:txBody>
      </p:sp>
      <p:sp>
        <p:nvSpPr>
          <p:cNvPr id="366" name="object 32"/>
          <p:cNvSpPr txBox="1"/>
          <p:nvPr/>
        </p:nvSpPr>
        <p:spPr>
          <a:xfrm>
            <a:off x="2579317" y="7387762"/>
            <a:ext cx="6902027"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1">
              <a:spcBef>
                <a:spcPts val="100"/>
              </a:spcBef>
              <a:defRPr sz="2800" b="1">
                <a:latin typeface="Roboto"/>
                <a:ea typeface="Roboto"/>
                <a:cs typeface="Roboto"/>
                <a:sym typeface="Roboto"/>
              </a:defRPr>
            </a:lvl1pPr>
          </a:lstStyle>
          <a:p>
            <a:r>
              <a:rPr lang="tr-TR" sz="3200"/>
              <a:t>Zaman </a:t>
            </a:r>
            <a:r>
              <a:rPr lang="tr-TR" sz="3200">
                <a:latin typeface="Montserrat" panose="00000500000000000000" pitchFamily="2" charset="-94"/>
              </a:rPr>
              <a:t>Kazancı</a:t>
            </a:r>
            <a:endParaRPr sz="3200">
              <a:latin typeface="Montserrat" panose="00000500000000000000" pitchFamily="2" charset="-94"/>
            </a:endParaRPr>
          </a:p>
        </p:txBody>
      </p:sp>
      <p:sp>
        <p:nvSpPr>
          <p:cNvPr id="367" name="Oval 28"/>
          <p:cNvSpPr/>
          <p:nvPr/>
        </p:nvSpPr>
        <p:spPr>
          <a:xfrm flipH="1">
            <a:off x="1142996" y="7138458"/>
            <a:ext cx="914403" cy="914403"/>
          </a:xfrm>
          <a:prstGeom prst="ellipse">
            <a:avLst/>
          </a:prstGeom>
          <a:solidFill>
            <a:srgbClr val="B73408"/>
          </a:solidFill>
          <a:ln w="12700">
            <a:miter lim="400000"/>
          </a:ln>
        </p:spPr>
        <p:txBody>
          <a:bodyPr lIns="45719" rIns="45719" anchor="ctr"/>
          <a:lstStyle/>
          <a:p>
            <a:pPr algn="ctr">
              <a:defRPr>
                <a:solidFill>
                  <a:schemeClr val="accent3">
                    <a:lumOff val="44000"/>
                  </a:schemeClr>
                </a:solidFill>
              </a:defRPr>
            </a:pPr>
            <a:endParaRPr/>
          </a:p>
        </p:txBody>
      </p:sp>
      <p:sp>
        <p:nvSpPr>
          <p:cNvPr id="368" name="object 32"/>
          <p:cNvSpPr txBox="1"/>
          <p:nvPr/>
        </p:nvSpPr>
        <p:spPr>
          <a:xfrm>
            <a:off x="1299110" y="7387763"/>
            <a:ext cx="602178"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1" algn="ctr">
              <a:spcBef>
                <a:spcPts val="100"/>
              </a:spcBef>
              <a:defRPr sz="2800" b="1">
                <a:solidFill>
                  <a:schemeClr val="accent3">
                    <a:lumOff val="44000"/>
                  </a:schemeClr>
                </a:solidFill>
                <a:latin typeface="Roboto"/>
                <a:ea typeface="Roboto"/>
                <a:cs typeface="Roboto"/>
                <a:sym typeface="Roboto"/>
              </a:defRPr>
            </a:lvl1pPr>
          </a:lstStyle>
          <a:p>
            <a:r>
              <a:t>03</a:t>
            </a:r>
          </a:p>
        </p:txBody>
      </p:sp>
      <p:sp>
        <p:nvSpPr>
          <p:cNvPr id="369" name="object 32"/>
          <p:cNvSpPr txBox="1"/>
          <p:nvPr/>
        </p:nvSpPr>
        <p:spPr>
          <a:xfrm>
            <a:off x="2579317" y="9501251"/>
            <a:ext cx="6902027"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1">
              <a:spcBef>
                <a:spcPts val="100"/>
              </a:spcBef>
              <a:defRPr sz="2800" b="1">
                <a:latin typeface="Roboto"/>
                <a:ea typeface="Roboto"/>
                <a:cs typeface="Roboto"/>
                <a:sym typeface="Roboto"/>
              </a:defRPr>
            </a:lvl1pPr>
          </a:lstStyle>
          <a:p>
            <a:r>
              <a:rPr lang="tr-TR">
                <a:latin typeface="Montserrat" panose="00000500000000000000" pitchFamily="2" charset="-94"/>
              </a:rPr>
              <a:t>Kombin</a:t>
            </a:r>
            <a:endParaRPr>
              <a:latin typeface="Montserrat" panose="00000500000000000000" pitchFamily="2" charset="-94"/>
            </a:endParaRPr>
          </a:p>
        </p:txBody>
      </p:sp>
      <p:sp>
        <p:nvSpPr>
          <p:cNvPr id="370" name="Oval 33"/>
          <p:cNvSpPr/>
          <p:nvPr/>
        </p:nvSpPr>
        <p:spPr>
          <a:xfrm flipH="1">
            <a:off x="1142996" y="9251947"/>
            <a:ext cx="914403" cy="914403"/>
          </a:xfrm>
          <a:prstGeom prst="ellipse">
            <a:avLst/>
          </a:prstGeom>
          <a:solidFill>
            <a:srgbClr val="B73408"/>
          </a:solidFill>
          <a:ln w="12700">
            <a:miter lim="400000"/>
          </a:ln>
        </p:spPr>
        <p:txBody>
          <a:bodyPr lIns="45719" rIns="45719" anchor="ctr"/>
          <a:lstStyle/>
          <a:p>
            <a:pPr algn="ctr">
              <a:defRPr>
                <a:solidFill>
                  <a:schemeClr val="accent3">
                    <a:lumOff val="44000"/>
                  </a:schemeClr>
                </a:solidFill>
              </a:defRPr>
            </a:pPr>
            <a:endParaRPr/>
          </a:p>
        </p:txBody>
      </p:sp>
      <p:sp>
        <p:nvSpPr>
          <p:cNvPr id="371" name="object 32"/>
          <p:cNvSpPr txBox="1"/>
          <p:nvPr/>
        </p:nvSpPr>
        <p:spPr>
          <a:xfrm>
            <a:off x="1299110" y="9501251"/>
            <a:ext cx="602178"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1" algn="ctr">
              <a:spcBef>
                <a:spcPts val="100"/>
              </a:spcBef>
              <a:defRPr sz="2800" b="1">
                <a:solidFill>
                  <a:schemeClr val="accent3">
                    <a:lumOff val="44000"/>
                  </a:schemeClr>
                </a:solidFill>
                <a:latin typeface="Roboto"/>
                <a:ea typeface="Roboto"/>
                <a:cs typeface="Roboto"/>
                <a:sym typeface="Roboto"/>
              </a:defRPr>
            </a:lvl1pPr>
          </a:lstStyle>
          <a:p>
            <a:r>
              <a:t>04</a:t>
            </a:r>
          </a:p>
        </p:txBody>
      </p:sp>
      <p:sp>
        <p:nvSpPr>
          <p:cNvPr id="372" name="Straight Connector 46"/>
          <p:cNvSpPr/>
          <p:nvPr/>
        </p:nvSpPr>
        <p:spPr>
          <a:xfrm flipV="1">
            <a:off x="10618789" y="4414263"/>
            <a:ext cx="8338345" cy="22317"/>
          </a:xfrm>
          <a:prstGeom prst="line">
            <a:avLst/>
          </a:prstGeom>
          <a:ln w="19050">
            <a:solidFill>
              <a:srgbClr val="BFBFBF"/>
            </a:solidFill>
          </a:ln>
        </p:spPr>
        <p:txBody>
          <a:bodyPr lIns="45719" rIns="45719"/>
          <a:lstStyle/>
          <a:p>
            <a:endParaRPr/>
          </a:p>
        </p:txBody>
      </p:sp>
      <p:sp>
        <p:nvSpPr>
          <p:cNvPr id="373" name="object 32"/>
          <p:cNvSpPr txBox="1"/>
          <p:nvPr/>
        </p:nvSpPr>
        <p:spPr>
          <a:xfrm>
            <a:off x="12055106" y="3160777"/>
            <a:ext cx="6902027"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1">
              <a:spcBef>
                <a:spcPts val="100"/>
              </a:spcBef>
              <a:defRPr sz="2800" b="1">
                <a:latin typeface="Roboto"/>
                <a:ea typeface="Roboto"/>
                <a:cs typeface="Roboto"/>
                <a:sym typeface="Roboto"/>
              </a:defRPr>
            </a:lvl1pPr>
          </a:lstStyle>
          <a:p>
            <a:r>
              <a:rPr lang="tr-TR" sz="3200">
                <a:latin typeface="Montserrat" panose="00000500000000000000" pitchFamily="2" charset="-94"/>
              </a:rPr>
              <a:t>Stil</a:t>
            </a:r>
            <a:endParaRPr sz="3200">
              <a:latin typeface="Montserrat" panose="00000500000000000000" pitchFamily="2" charset="-94"/>
            </a:endParaRPr>
          </a:p>
        </p:txBody>
      </p:sp>
      <p:sp>
        <p:nvSpPr>
          <p:cNvPr id="374" name="Oval 48"/>
          <p:cNvSpPr/>
          <p:nvPr/>
        </p:nvSpPr>
        <p:spPr>
          <a:xfrm flipH="1">
            <a:off x="10618785" y="2911475"/>
            <a:ext cx="914403" cy="914403"/>
          </a:xfrm>
          <a:prstGeom prst="ellipse">
            <a:avLst/>
          </a:prstGeom>
          <a:solidFill>
            <a:srgbClr val="B73408"/>
          </a:solidFill>
          <a:ln w="12700">
            <a:miter lim="400000"/>
          </a:ln>
        </p:spPr>
        <p:txBody>
          <a:bodyPr lIns="45719" rIns="45719" anchor="ctr"/>
          <a:lstStyle/>
          <a:p>
            <a:pPr algn="ctr">
              <a:defRPr>
                <a:solidFill>
                  <a:schemeClr val="accent3">
                    <a:lumOff val="44000"/>
                  </a:schemeClr>
                </a:solidFill>
              </a:defRPr>
            </a:pPr>
            <a:endParaRPr/>
          </a:p>
        </p:txBody>
      </p:sp>
      <p:sp>
        <p:nvSpPr>
          <p:cNvPr id="375" name="object 32"/>
          <p:cNvSpPr txBox="1"/>
          <p:nvPr/>
        </p:nvSpPr>
        <p:spPr>
          <a:xfrm>
            <a:off x="10774898" y="3160778"/>
            <a:ext cx="602178"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1" algn="ctr">
              <a:spcBef>
                <a:spcPts val="100"/>
              </a:spcBef>
              <a:defRPr sz="2800" b="1">
                <a:solidFill>
                  <a:schemeClr val="accent3">
                    <a:lumOff val="44000"/>
                  </a:schemeClr>
                </a:solidFill>
                <a:latin typeface="Roboto"/>
                <a:ea typeface="Roboto"/>
                <a:cs typeface="Roboto"/>
                <a:sym typeface="Roboto"/>
              </a:defRPr>
            </a:lvl1pPr>
          </a:lstStyle>
          <a:p>
            <a:r>
              <a:t>05</a:t>
            </a:r>
          </a:p>
        </p:txBody>
      </p:sp>
      <p:sp>
        <p:nvSpPr>
          <p:cNvPr id="376" name="Straight Connector 50"/>
          <p:cNvSpPr/>
          <p:nvPr/>
        </p:nvSpPr>
        <p:spPr>
          <a:xfrm flipV="1">
            <a:off x="10618789" y="6527756"/>
            <a:ext cx="8338345" cy="22317"/>
          </a:xfrm>
          <a:prstGeom prst="line">
            <a:avLst/>
          </a:prstGeom>
          <a:ln w="19050">
            <a:solidFill>
              <a:srgbClr val="BFBFBF"/>
            </a:solidFill>
          </a:ln>
        </p:spPr>
        <p:txBody>
          <a:bodyPr lIns="45719" rIns="45719"/>
          <a:lstStyle/>
          <a:p>
            <a:endParaRPr/>
          </a:p>
        </p:txBody>
      </p:sp>
      <p:sp>
        <p:nvSpPr>
          <p:cNvPr id="377" name="object 32"/>
          <p:cNvSpPr txBox="1"/>
          <p:nvPr/>
        </p:nvSpPr>
        <p:spPr>
          <a:xfrm>
            <a:off x="12055106" y="5274269"/>
            <a:ext cx="6902027"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1">
              <a:spcBef>
                <a:spcPts val="100"/>
              </a:spcBef>
              <a:defRPr sz="2800" b="1">
                <a:latin typeface="Roboto"/>
                <a:ea typeface="Roboto"/>
                <a:cs typeface="Roboto"/>
                <a:sym typeface="Roboto"/>
              </a:defRPr>
            </a:lvl1pPr>
          </a:lstStyle>
          <a:p>
            <a:r>
              <a:rPr lang="tr-TR" sz="3200">
                <a:latin typeface="Montserrat" panose="00000500000000000000" pitchFamily="2" charset="-94"/>
              </a:rPr>
              <a:t>Moda</a:t>
            </a:r>
            <a:endParaRPr sz="3200">
              <a:latin typeface="Montserrat" panose="00000500000000000000" pitchFamily="2" charset="-94"/>
            </a:endParaRPr>
          </a:p>
        </p:txBody>
      </p:sp>
      <p:sp>
        <p:nvSpPr>
          <p:cNvPr id="378" name="Oval 52"/>
          <p:cNvSpPr/>
          <p:nvPr/>
        </p:nvSpPr>
        <p:spPr>
          <a:xfrm flipH="1">
            <a:off x="10618785" y="5024966"/>
            <a:ext cx="914403" cy="914403"/>
          </a:xfrm>
          <a:prstGeom prst="ellipse">
            <a:avLst/>
          </a:prstGeom>
          <a:solidFill>
            <a:srgbClr val="B73408"/>
          </a:solidFill>
          <a:ln w="12700">
            <a:miter lim="400000"/>
          </a:ln>
        </p:spPr>
        <p:txBody>
          <a:bodyPr lIns="45719" rIns="45719" anchor="ctr"/>
          <a:lstStyle/>
          <a:p>
            <a:pPr algn="ctr">
              <a:defRPr>
                <a:solidFill>
                  <a:schemeClr val="accent3">
                    <a:lumOff val="44000"/>
                  </a:schemeClr>
                </a:solidFill>
              </a:defRPr>
            </a:pPr>
            <a:endParaRPr/>
          </a:p>
        </p:txBody>
      </p:sp>
      <p:sp>
        <p:nvSpPr>
          <p:cNvPr id="379" name="object 32"/>
          <p:cNvSpPr txBox="1"/>
          <p:nvPr/>
        </p:nvSpPr>
        <p:spPr>
          <a:xfrm>
            <a:off x="10774898" y="5274271"/>
            <a:ext cx="602178"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1" algn="ctr">
              <a:spcBef>
                <a:spcPts val="100"/>
              </a:spcBef>
              <a:defRPr sz="2800" b="1">
                <a:solidFill>
                  <a:schemeClr val="accent3">
                    <a:lumOff val="44000"/>
                  </a:schemeClr>
                </a:solidFill>
                <a:latin typeface="Roboto"/>
                <a:ea typeface="Roboto"/>
                <a:cs typeface="Roboto"/>
                <a:sym typeface="Roboto"/>
              </a:defRPr>
            </a:lvl1pPr>
          </a:lstStyle>
          <a:p>
            <a:r>
              <a:t>06</a:t>
            </a:r>
          </a:p>
        </p:txBody>
      </p:sp>
      <p:sp>
        <p:nvSpPr>
          <p:cNvPr id="380" name="Straight Connector 54"/>
          <p:cNvSpPr/>
          <p:nvPr/>
        </p:nvSpPr>
        <p:spPr>
          <a:xfrm flipV="1">
            <a:off x="10618789" y="8641247"/>
            <a:ext cx="8338345" cy="22317"/>
          </a:xfrm>
          <a:prstGeom prst="line">
            <a:avLst/>
          </a:prstGeom>
          <a:ln w="19050">
            <a:solidFill>
              <a:srgbClr val="BFBFBF"/>
            </a:solidFill>
          </a:ln>
        </p:spPr>
        <p:txBody>
          <a:bodyPr lIns="45719" rIns="45719"/>
          <a:lstStyle/>
          <a:p>
            <a:endParaRPr/>
          </a:p>
        </p:txBody>
      </p:sp>
      <p:sp>
        <p:nvSpPr>
          <p:cNvPr id="381" name="object 32"/>
          <p:cNvSpPr txBox="1"/>
          <p:nvPr/>
        </p:nvSpPr>
        <p:spPr>
          <a:xfrm>
            <a:off x="12055106" y="7387762"/>
            <a:ext cx="6902027"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1">
              <a:spcBef>
                <a:spcPts val="100"/>
              </a:spcBef>
              <a:defRPr sz="2800" b="1">
                <a:latin typeface="Roboto"/>
                <a:ea typeface="Roboto"/>
                <a:cs typeface="Roboto"/>
                <a:sym typeface="Roboto"/>
              </a:defRPr>
            </a:lvl1pPr>
          </a:lstStyle>
          <a:p>
            <a:r>
              <a:rPr lang="tr-TR" sz="3200">
                <a:latin typeface="Montserrat" panose="00000500000000000000" pitchFamily="2" charset="-94"/>
              </a:rPr>
              <a:t>Fonksiyonel</a:t>
            </a:r>
            <a:endParaRPr sz="3200">
              <a:latin typeface="Montserrat" panose="00000500000000000000" pitchFamily="2" charset="-94"/>
            </a:endParaRPr>
          </a:p>
        </p:txBody>
      </p:sp>
      <p:sp>
        <p:nvSpPr>
          <p:cNvPr id="382" name="Oval 56"/>
          <p:cNvSpPr/>
          <p:nvPr/>
        </p:nvSpPr>
        <p:spPr>
          <a:xfrm flipH="1">
            <a:off x="10618785" y="7138458"/>
            <a:ext cx="914403" cy="914403"/>
          </a:xfrm>
          <a:prstGeom prst="ellipse">
            <a:avLst/>
          </a:prstGeom>
          <a:solidFill>
            <a:srgbClr val="B73408"/>
          </a:solidFill>
          <a:ln w="12700">
            <a:miter lim="400000"/>
          </a:ln>
        </p:spPr>
        <p:txBody>
          <a:bodyPr lIns="45719" rIns="45719" anchor="ctr"/>
          <a:lstStyle/>
          <a:p>
            <a:pPr algn="ctr">
              <a:defRPr>
                <a:solidFill>
                  <a:schemeClr val="accent3">
                    <a:lumOff val="44000"/>
                  </a:schemeClr>
                </a:solidFill>
              </a:defRPr>
            </a:pPr>
            <a:endParaRPr/>
          </a:p>
        </p:txBody>
      </p:sp>
      <p:sp>
        <p:nvSpPr>
          <p:cNvPr id="383" name="object 32"/>
          <p:cNvSpPr txBox="1"/>
          <p:nvPr/>
        </p:nvSpPr>
        <p:spPr>
          <a:xfrm>
            <a:off x="10774898" y="7387763"/>
            <a:ext cx="602178"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1" algn="ctr">
              <a:spcBef>
                <a:spcPts val="100"/>
              </a:spcBef>
              <a:defRPr sz="2800" b="1">
                <a:solidFill>
                  <a:schemeClr val="accent3">
                    <a:lumOff val="44000"/>
                  </a:schemeClr>
                </a:solidFill>
                <a:latin typeface="Roboto"/>
                <a:ea typeface="Roboto"/>
                <a:cs typeface="Roboto"/>
                <a:sym typeface="Roboto"/>
              </a:defRPr>
            </a:lvl1pPr>
          </a:lstStyle>
          <a:p>
            <a:r>
              <a:t>07</a:t>
            </a:r>
          </a:p>
        </p:txBody>
      </p:sp>
      <p:sp>
        <p:nvSpPr>
          <p:cNvPr id="384" name="object 32"/>
          <p:cNvSpPr txBox="1"/>
          <p:nvPr/>
        </p:nvSpPr>
        <p:spPr>
          <a:xfrm>
            <a:off x="12055106" y="9501251"/>
            <a:ext cx="6902027"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1">
              <a:spcBef>
                <a:spcPts val="100"/>
              </a:spcBef>
              <a:defRPr sz="2800" b="1">
                <a:latin typeface="Roboto"/>
                <a:ea typeface="Roboto"/>
                <a:cs typeface="Roboto"/>
                <a:sym typeface="Roboto"/>
              </a:defRPr>
            </a:lvl1pPr>
          </a:lstStyle>
          <a:p>
            <a:r>
              <a:rPr lang="tr-TR" sz="3200">
                <a:latin typeface="Montserrat" panose="00000500000000000000" pitchFamily="2" charset="-94"/>
              </a:rPr>
              <a:t>Kişisel</a:t>
            </a:r>
            <a:endParaRPr sz="3200">
              <a:latin typeface="Montserrat" panose="00000500000000000000" pitchFamily="2" charset="-94"/>
            </a:endParaRPr>
          </a:p>
        </p:txBody>
      </p:sp>
      <p:sp>
        <p:nvSpPr>
          <p:cNvPr id="385" name="Oval 59"/>
          <p:cNvSpPr/>
          <p:nvPr/>
        </p:nvSpPr>
        <p:spPr>
          <a:xfrm flipH="1">
            <a:off x="10618785" y="9251947"/>
            <a:ext cx="914403" cy="914403"/>
          </a:xfrm>
          <a:prstGeom prst="ellipse">
            <a:avLst/>
          </a:prstGeom>
          <a:solidFill>
            <a:srgbClr val="B73408"/>
          </a:solidFill>
          <a:ln w="12700">
            <a:miter lim="400000"/>
          </a:ln>
        </p:spPr>
        <p:txBody>
          <a:bodyPr lIns="45719" rIns="45719" anchor="ctr"/>
          <a:lstStyle/>
          <a:p>
            <a:pPr algn="ctr">
              <a:defRPr>
                <a:solidFill>
                  <a:schemeClr val="accent3">
                    <a:lumOff val="44000"/>
                  </a:schemeClr>
                </a:solidFill>
              </a:defRPr>
            </a:pPr>
            <a:endParaRPr/>
          </a:p>
        </p:txBody>
      </p:sp>
      <p:sp>
        <p:nvSpPr>
          <p:cNvPr id="386" name="object 32"/>
          <p:cNvSpPr txBox="1"/>
          <p:nvPr/>
        </p:nvSpPr>
        <p:spPr>
          <a:xfrm>
            <a:off x="10774898" y="9501251"/>
            <a:ext cx="602178"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1" algn="ctr">
              <a:spcBef>
                <a:spcPts val="100"/>
              </a:spcBef>
              <a:defRPr sz="2800" b="1">
                <a:solidFill>
                  <a:schemeClr val="accent3">
                    <a:lumOff val="44000"/>
                  </a:schemeClr>
                </a:solidFill>
                <a:latin typeface="Roboto"/>
                <a:ea typeface="Roboto"/>
                <a:cs typeface="Roboto"/>
                <a:sym typeface="Roboto"/>
              </a:defRPr>
            </a:lvl1pPr>
          </a:lstStyle>
          <a:p>
            <a:r>
              <a:t>08</a:t>
            </a:r>
          </a:p>
        </p:txBody>
      </p:sp>
      <p:pic>
        <p:nvPicPr>
          <p:cNvPr id="3" name="Resim 2">
            <a:extLst>
              <a:ext uri="{FF2B5EF4-FFF2-40B4-BE49-F238E27FC236}">
                <a16:creationId xmlns:a16="http://schemas.microsoft.com/office/drawing/2014/main" id="{90EC95BE-AE81-3B81-A855-AE1937EA8DA6}"/>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20104100" cy="11393681"/>
          </a:xfrm>
          <a:prstGeom prst="rect">
            <a:avLst/>
          </a:prstGeom>
        </p:spPr>
      </p:pic>
      <p:sp>
        <p:nvSpPr>
          <p:cNvPr id="2" name="Metin kutusu 1">
            <a:extLst>
              <a:ext uri="{FF2B5EF4-FFF2-40B4-BE49-F238E27FC236}">
                <a16:creationId xmlns:a16="http://schemas.microsoft.com/office/drawing/2014/main" id="{4845A3E6-0906-03FD-DCF5-7594EDBFFD0E}"/>
              </a:ext>
            </a:extLst>
          </p:cNvPr>
          <p:cNvSpPr txBox="1"/>
          <p:nvPr/>
        </p:nvSpPr>
        <p:spPr>
          <a:xfrm>
            <a:off x="19651577" y="10818793"/>
            <a:ext cx="2085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tr-TR" dirty="0">
                <a:latin typeface="Montserrat" panose="00000500000000000000" pitchFamily="2" charset="-94"/>
              </a:rPr>
              <a:t>3</a:t>
            </a:r>
            <a:endParaRPr kumimoji="0" lang="tr-TR" sz="1800" b="0" i="0" u="none" strike="noStrike" cap="none" spc="0" normalizeH="0" baseline="0" dirty="0">
              <a:ln>
                <a:noFill/>
              </a:ln>
              <a:solidFill>
                <a:srgbClr val="000000"/>
              </a:solidFill>
              <a:effectLst/>
              <a:uFillTx/>
              <a:latin typeface="Montserrat" panose="00000500000000000000" pitchFamily="2" charset="-94"/>
              <a:sym typeface="Calibri"/>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 name="object 15"/>
          <p:cNvSpPr/>
          <p:nvPr/>
        </p:nvSpPr>
        <p:spPr>
          <a:xfrm flipH="1" flipV="1">
            <a:off x="1204246" y="3406595"/>
            <a:ext cx="8864306" cy="1"/>
          </a:xfrm>
          <a:prstGeom prst="line">
            <a:avLst/>
          </a:prstGeom>
          <a:ln w="28575">
            <a:solidFill>
              <a:srgbClr val="B73408"/>
            </a:solidFill>
          </a:ln>
        </p:spPr>
        <p:txBody>
          <a:bodyPr lIns="45719" rIns="45719"/>
          <a:lstStyle/>
          <a:p>
            <a:endParaRPr/>
          </a:p>
        </p:txBody>
      </p:sp>
      <p:sp>
        <p:nvSpPr>
          <p:cNvPr id="939" name="object 20"/>
          <p:cNvSpPr/>
          <p:nvPr/>
        </p:nvSpPr>
        <p:spPr>
          <a:xfrm flipH="1" flipV="1">
            <a:off x="10052842" y="6574290"/>
            <a:ext cx="8864305" cy="1"/>
          </a:xfrm>
          <a:prstGeom prst="line">
            <a:avLst/>
          </a:prstGeom>
          <a:ln w="28575">
            <a:solidFill>
              <a:srgbClr val="B73408"/>
            </a:solidFill>
          </a:ln>
        </p:spPr>
        <p:txBody>
          <a:bodyPr lIns="45719" rIns="45719"/>
          <a:lstStyle/>
          <a:p>
            <a:endParaRPr/>
          </a:p>
        </p:txBody>
      </p:sp>
      <p:sp>
        <p:nvSpPr>
          <p:cNvPr id="940" name="TextBox 3"/>
          <p:cNvSpPr txBox="1"/>
          <p:nvPr/>
        </p:nvSpPr>
        <p:spPr>
          <a:xfrm>
            <a:off x="1130103" y="854075"/>
            <a:ext cx="17786866" cy="923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90000"/>
              </a:lnSpc>
              <a:defRPr sz="8000" b="1">
                <a:latin typeface="Roboto"/>
                <a:ea typeface="Roboto"/>
                <a:cs typeface="Roboto"/>
                <a:sym typeface="Roboto"/>
              </a:defRPr>
            </a:lvl1pPr>
          </a:lstStyle>
          <a:p>
            <a:r>
              <a:rPr lang="tr-TR" sz="6000" err="1"/>
              <a:t>Bi</a:t>
            </a:r>
            <a:r>
              <a:rPr lang="tr-TR" sz="6000"/>
              <a:t> Kutu </a:t>
            </a:r>
            <a:r>
              <a:rPr lang="tr-TR" sz="6000">
                <a:latin typeface="Lora" pitchFamily="2" charset="-94"/>
              </a:rPr>
              <a:t>Kombinin</a:t>
            </a:r>
            <a:r>
              <a:rPr lang="tr-TR" sz="6000"/>
              <a:t> Bireysel Faydaları</a:t>
            </a:r>
            <a:endParaRPr sz="6000"/>
          </a:p>
        </p:txBody>
      </p:sp>
      <p:sp>
        <p:nvSpPr>
          <p:cNvPr id="941" name="object 3"/>
          <p:cNvSpPr/>
          <p:nvPr/>
        </p:nvSpPr>
        <p:spPr>
          <a:xfrm flipV="1">
            <a:off x="2570360" y="3442037"/>
            <a:ext cx="1" cy="1163570"/>
          </a:xfrm>
          <a:prstGeom prst="line">
            <a:avLst/>
          </a:prstGeom>
          <a:ln w="28575">
            <a:solidFill>
              <a:srgbClr val="B73408"/>
            </a:solidFill>
            <a:tailEnd type="oval"/>
          </a:ln>
        </p:spPr>
        <p:txBody>
          <a:bodyPr lIns="45719" rIns="45719"/>
          <a:lstStyle/>
          <a:p>
            <a:endParaRPr/>
          </a:p>
        </p:txBody>
      </p:sp>
      <p:sp>
        <p:nvSpPr>
          <p:cNvPr id="942" name="object 6"/>
          <p:cNvSpPr/>
          <p:nvPr/>
        </p:nvSpPr>
        <p:spPr>
          <a:xfrm flipV="1">
            <a:off x="11510328" y="6630516"/>
            <a:ext cx="1" cy="1158492"/>
          </a:xfrm>
          <a:prstGeom prst="line">
            <a:avLst/>
          </a:prstGeom>
          <a:ln w="31412">
            <a:solidFill>
              <a:srgbClr val="B73408"/>
            </a:solidFill>
            <a:tailEnd type="oval"/>
          </a:ln>
        </p:spPr>
        <p:txBody>
          <a:bodyPr lIns="45719" rIns="45719"/>
          <a:lstStyle/>
          <a:p>
            <a:endParaRPr/>
          </a:p>
        </p:txBody>
      </p:sp>
      <p:sp>
        <p:nvSpPr>
          <p:cNvPr id="943" name="object 9"/>
          <p:cNvSpPr/>
          <p:nvPr/>
        </p:nvSpPr>
        <p:spPr>
          <a:xfrm flipV="1">
            <a:off x="6547215" y="3442037"/>
            <a:ext cx="1" cy="1163570"/>
          </a:xfrm>
          <a:prstGeom prst="line">
            <a:avLst/>
          </a:prstGeom>
          <a:ln w="28575">
            <a:solidFill>
              <a:srgbClr val="B73408"/>
            </a:solidFill>
            <a:tailEnd type="oval"/>
          </a:ln>
        </p:spPr>
        <p:txBody>
          <a:bodyPr lIns="45719" rIns="45719"/>
          <a:lstStyle/>
          <a:p>
            <a:endParaRPr/>
          </a:p>
        </p:txBody>
      </p:sp>
      <p:sp>
        <p:nvSpPr>
          <p:cNvPr id="944" name="object 12"/>
          <p:cNvSpPr/>
          <p:nvPr/>
        </p:nvSpPr>
        <p:spPr>
          <a:xfrm flipV="1">
            <a:off x="15487183" y="6625438"/>
            <a:ext cx="1" cy="1163570"/>
          </a:xfrm>
          <a:prstGeom prst="line">
            <a:avLst/>
          </a:prstGeom>
          <a:ln w="28575">
            <a:solidFill>
              <a:srgbClr val="B73408"/>
            </a:solidFill>
            <a:tailEnd type="oval"/>
          </a:ln>
        </p:spPr>
        <p:txBody>
          <a:bodyPr lIns="45719" rIns="45719"/>
          <a:lstStyle/>
          <a:p>
            <a:endParaRPr/>
          </a:p>
        </p:txBody>
      </p:sp>
      <p:sp>
        <p:nvSpPr>
          <p:cNvPr id="945" name="object 22"/>
          <p:cNvSpPr/>
          <p:nvPr/>
        </p:nvSpPr>
        <p:spPr>
          <a:xfrm flipV="1">
            <a:off x="10037136" y="3390888"/>
            <a:ext cx="1" cy="3199110"/>
          </a:xfrm>
          <a:prstGeom prst="line">
            <a:avLst/>
          </a:prstGeom>
          <a:ln w="28575">
            <a:solidFill>
              <a:srgbClr val="B73408"/>
            </a:solidFill>
          </a:ln>
        </p:spPr>
        <p:txBody>
          <a:bodyPr lIns="45719" rIns="45719"/>
          <a:lstStyle/>
          <a:p>
            <a:endParaRPr/>
          </a:p>
        </p:txBody>
      </p:sp>
      <p:sp>
        <p:nvSpPr>
          <p:cNvPr id="946" name="object 23"/>
          <p:cNvSpPr/>
          <p:nvPr/>
        </p:nvSpPr>
        <p:spPr>
          <a:xfrm>
            <a:off x="1263533" y="4045841"/>
            <a:ext cx="2703952" cy="290670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760" y="49"/>
                </a:lnTo>
                <a:lnTo>
                  <a:pt x="8748" y="195"/>
                </a:lnTo>
                <a:lnTo>
                  <a:pt x="7768" y="431"/>
                </a:lnTo>
                <a:lnTo>
                  <a:pt x="6825" y="755"/>
                </a:lnTo>
                <a:lnTo>
                  <a:pt x="5924" y="1161"/>
                </a:lnTo>
                <a:lnTo>
                  <a:pt x="5069" y="1644"/>
                </a:lnTo>
                <a:lnTo>
                  <a:pt x="4265" y="2201"/>
                </a:lnTo>
                <a:lnTo>
                  <a:pt x="3516" y="2826"/>
                </a:lnTo>
                <a:lnTo>
                  <a:pt x="2826" y="3516"/>
                </a:lnTo>
                <a:lnTo>
                  <a:pt x="2201" y="4265"/>
                </a:lnTo>
                <a:lnTo>
                  <a:pt x="1644" y="5069"/>
                </a:lnTo>
                <a:lnTo>
                  <a:pt x="1161" y="5924"/>
                </a:lnTo>
                <a:lnTo>
                  <a:pt x="755" y="6825"/>
                </a:lnTo>
                <a:lnTo>
                  <a:pt x="431" y="7768"/>
                </a:lnTo>
                <a:lnTo>
                  <a:pt x="195" y="8748"/>
                </a:lnTo>
                <a:lnTo>
                  <a:pt x="49" y="9760"/>
                </a:lnTo>
                <a:lnTo>
                  <a:pt x="0" y="10800"/>
                </a:lnTo>
                <a:lnTo>
                  <a:pt x="49" y="11840"/>
                </a:lnTo>
                <a:lnTo>
                  <a:pt x="195" y="12852"/>
                </a:lnTo>
                <a:lnTo>
                  <a:pt x="431" y="13832"/>
                </a:lnTo>
                <a:lnTo>
                  <a:pt x="755" y="14775"/>
                </a:lnTo>
                <a:lnTo>
                  <a:pt x="1161" y="15676"/>
                </a:lnTo>
                <a:lnTo>
                  <a:pt x="1644" y="16531"/>
                </a:lnTo>
                <a:lnTo>
                  <a:pt x="2201" y="17335"/>
                </a:lnTo>
                <a:lnTo>
                  <a:pt x="2826" y="18084"/>
                </a:lnTo>
                <a:lnTo>
                  <a:pt x="3516" y="18774"/>
                </a:lnTo>
                <a:lnTo>
                  <a:pt x="4265" y="19399"/>
                </a:lnTo>
                <a:lnTo>
                  <a:pt x="5069" y="19956"/>
                </a:lnTo>
                <a:lnTo>
                  <a:pt x="5924" y="20439"/>
                </a:lnTo>
                <a:lnTo>
                  <a:pt x="6825" y="20845"/>
                </a:lnTo>
                <a:lnTo>
                  <a:pt x="7768" y="21169"/>
                </a:lnTo>
                <a:lnTo>
                  <a:pt x="8748" y="21405"/>
                </a:lnTo>
                <a:lnTo>
                  <a:pt x="9760" y="21551"/>
                </a:lnTo>
                <a:lnTo>
                  <a:pt x="10800" y="21600"/>
                </a:lnTo>
                <a:lnTo>
                  <a:pt x="11840" y="21551"/>
                </a:lnTo>
                <a:lnTo>
                  <a:pt x="12852" y="21405"/>
                </a:lnTo>
                <a:lnTo>
                  <a:pt x="13832" y="21169"/>
                </a:lnTo>
                <a:lnTo>
                  <a:pt x="14775" y="20845"/>
                </a:lnTo>
                <a:lnTo>
                  <a:pt x="15676" y="20439"/>
                </a:lnTo>
                <a:lnTo>
                  <a:pt x="16531" y="19956"/>
                </a:lnTo>
                <a:lnTo>
                  <a:pt x="17335" y="19399"/>
                </a:lnTo>
                <a:lnTo>
                  <a:pt x="18084" y="18774"/>
                </a:lnTo>
                <a:lnTo>
                  <a:pt x="18774" y="18084"/>
                </a:lnTo>
                <a:lnTo>
                  <a:pt x="19399" y="17335"/>
                </a:lnTo>
                <a:lnTo>
                  <a:pt x="19956" y="16531"/>
                </a:lnTo>
                <a:lnTo>
                  <a:pt x="20439" y="15676"/>
                </a:lnTo>
                <a:lnTo>
                  <a:pt x="20845" y="14775"/>
                </a:lnTo>
                <a:lnTo>
                  <a:pt x="21169" y="13832"/>
                </a:lnTo>
                <a:lnTo>
                  <a:pt x="21405" y="12852"/>
                </a:lnTo>
                <a:lnTo>
                  <a:pt x="21551" y="11840"/>
                </a:lnTo>
                <a:lnTo>
                  <a:pt x="21600" y="10800"/>
                </a:lnTo>
                <a:lnTo>
                  <a:pt x="21551" y="9760"/>
                </a:lnTo>
                <a:lnTo>
                  <a:pt x="21405" y="8748"/>
                </a:lnTo>
                <a:lnTo>
                  <a:pt x="21169" y="7768"/>
                </a:lnTo>
                <a:lnTo>
                  <a:pt x="20845" y="6825"/>
                </a:lnTo>
                <a:lnTo>
                  <a:pt x="20439" y="5924"/>
                </a:lnTo>
                <a:lnTo>
                  <a:pt x="19956" y="5069"/>
                </a:lnTo>
                <a:lnTo>
                  <a:pt x="19399" y="4265"/>
                </a:lnTo>
                <a:lnTo>
                  <a:pt x="18774" y="3516"/>
                </a:lnTo>
                <a:lnTo>
                  <a:pt x="18084" y="2826"/>
                </a:lnTo>
                <a:lnTo>
                  <a:pt x="17335" y="2201"/>
                </a:lnTo>
                <a:lnTo>
                  <a:pt x="16531" y="1644"/>
                </a:lnTo>
                <a:lnTo>
                  <a:pt x="15676" y="1161"/>
                </a:lnTo>
                <a:lnTo>
                  <a:pt x="14775" y="755"/>
                </a:lnTo>
                <a:lnTo>
                  <a:pt x="13832" y="431"/>
                </a:lnTo>
                <a:lnTo>
                  <a:pt x="12852" y="195"/>
                </a:lnTo>
                <a:lnTo>
                  <a:pt x="11840" y="49"/>
                </a:lnTo>
                <a:lnTo>
                  <a:pt x="10800" y="0"/>
                </a:lnTo>
                <a:close/>
              </a:path>
            </a:pathLst>
          </a:custGeom>
          <a:solidFill>
            <a:srgbClr val="B73408"/>
          </a:solidFill>
          <a:ln w="12700">
            <a:miter lim="400000"/>
          </a:ln>
        </p:spPr>
        <p:txBody>
          <a:bodyPr lIns="45719" rIns="45719"/>
          <a:lstStyle/>
          <a:p>
            <a:endParaRPr/>
          </a:p>
        </p:txBody>
      </p:sp>
      <p:sp>
        <p:nvSpPr>
          <p:cNvPr id="947" name="object 24"/>
          <p:cNvSpPr/>
          <p:nvPr/>
        </p:nvSpPr>
        <p:spPr>
          <a:xfrm>
            <a:off x="10117864" y="7162341"/>
            <a:ext cx="2821572" cy="28681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760" y="49"/>
                </a:lnTo>
                <a:lnTo>
                  <a:pt x="8748" y="195"/>
                </a:lnTo>
                <a:lnTo>
                  <a:pt x="7768" y="431"/>
                </a:lnTo>
                <a:lnTo>
                  <a:pt x="6825" y="755"/>
                </a:lnTo>
                <a:lnTo>
                  <a:pt x="5924" y="1161"/>
                </a:lnTo>
                <a:lnTo>
                  <a:pt x="5069" y="1644"/>
                </a:lnTo>
                <a:lnTo>
                  <a:pt x="4265" y="2201"/>
                </a:lnTo>
                <a:lnTo>
                  <a:pt x="3516" y="2826"/>
                </a:lnTo>
                <a:lnTo>
                  <a:pt x="2826" y="3516"/>
                </a:lnTo>
                <a:lnTo>
                  <a:pt x="2201" y="4265"/>
                </a:lnTo>
                <a:lnTo>
                  <a:pt x="1644" y="5069"/>
                </a:lnTo>
                <a:lnTo>
                  <a:pt x="1161" y="5924"/>
                </a:lnTo>
                <a:lnTo>
                  <a:pt x="755" y="6825"/>
                </a:lnTo>
                <a:lnTo>
                  <a:pt x="431" y="7768"/>
                </a:lnTo>
                <a:lnTo>
                  <a:pt x="195" y="8748"/>
                </a:lnTo>
                <a:lnTo>
                  <a:pt x="49" y="9760"/>
                </a:lnTo>
                <a:lnTo>
                  <a:pt x="0" y="10800"/>
                </a:lnTo>
                <a:lnTo>
                  <a:pt x="49" y="11840"/>
                </a:lnTo>
                <a:lnTo>
                  <a:pt x="195" y="12852"/>
                </a:lnTo>
                <a:lnTo>
                  <a:pt x="431" y="13832"/>
                </a:lnTo>
                <a:lnTo>
                  <a:pt x="755" y="14775"/>
                </a:lnTo>
                <a:lnTo>
                  <a:pt x="1161" y="15676"/>
                </a:lnTo>
                <a:lnTo>
                  <a:pt x="1644" y="16531"/>
                </a:lnTo>
                <a:lnTo>
                  <a:pt x="2201" y="17335"/>
                </a:lnTo>
                <a:lnTo>
                  <a:pt x="2826" y="18084"/>
                </a:lnTo>
                <a:lnTo>
                  <a:pt x="3516" y="18774"/>
                </a:lnTo>
                <a:lnTo>
                  <a:pt x="4265" y="19399"/>
                </a:lnTo>
                <a:lnTo>
                  <a:pt x="5069" y="19956"/>
                </a:lnTo>
                <a:lnTo>
                  <a:pt x="5924" y="20439"/>
                </a:lnTo>
                <a:lnTo>
                  <a:pt x="6825" y="20845"/>
                </a:lnTo>
                <a:lnTo>
                  <a:pt x="7768" y="21169"/>
                </a:lnTo>
                <a:lnTo>
                  <a:pt x="8748" y="21405"/>
                </a:lnTo>
                <a:lnTo>
                  <a:pt x="9760" y="21551"/>
                </a:lnTo>
                <a:lnTo>
                  <a:pt x="10800" y="21600"/>
                </a:lnTo>
                <a:lnTo>
                  <a:pt x="11840" y="21551"/>
                </a:lnTo>
                <a:lnTo>
                  <a:pt x="12852" y="21405"/>
                </a:lnTo>
                <a:lnTo>
                  <a:pt x="13832" y="21169"/>
                </a:lnTo>
                <a:lnTo>
                  <a:pt x="14775" y="20845"/>
                </a:lnTo>
                <a:lnTo>
                  <a:pt x="15676" y="20439"/>
                </a:lnTo>
                <a:lnTo>
                  <a:pt x="16531" y="19956"/>
                </a:lnTo>
                <a:lnTo>
                  <a:pt x="17335" y="19399"/>
                </a:lnTo>
                <a:lnTo>
                  <a:pt x="18084" y="18774"/>
                </a:lnTo>
                <a:lnTo>
                  <a:pt x="18774" y="18084"/>
                </a:lnTo>
                <a:lnTo>
                  <a:pt x="19399" y="17335"/>
                </a:lnTo>
                <a:lnTo>
                  <a:pt x="19956" y="16531"/>
                </a:lnTo>
                <a:lnTo>
                  <a:pt x="20439" y="15676"/>
                </a:lnTo>
                <a:lnTo>
                  <a:pt x="20845" y="14775"/>
                </a:lnTo>
                <a:lnTo>
                  <a:pt x="21169" y="13832"/>
                </a:lnTo>
                <a:lnTo>
                  <a:pt x="21405" y="12852"/>
                </a:lnTo>
                <a:lnTo>
                  <a:pt x="21551" y="11840"/>
                </a:lnTo>
                <a:lnTo>
                  <a:pt x="21600" y="10800"/>
                </a:lnTo>
                <a:lnTo>
                  <a:pt x="21551" y="9760"/>
                </a:lnTo>
                <a:lnTo>
                  <a:pt x="21405" y="8748"/>
                </a:lnTo>
                <a:lnTo>
                  <a:pt x="21169" y="7768"/>
                </a:lnTo>
                <a:lnTo>
                  <a:pt x="20845" y="6825"/>
                </a:lnTo>
                <a:lnTo>
                  <a:pt x="20439" y="5924"/>
                </a:lnTo>
                <a:lnTo>
                  <a:pt x="19956" y="5069"/>
                </a:lnTo>
                <a:lnTo>
                  <a:pt x="19399" y="4265"/>
                </a:lnTo>
                <a:lnTo>
                  <a:pt x="18774" y="3516"/>
                </a:lnTo>
                <a:lnTo>
                  <a:pt x="18084" y="2826"/>
                </a:lnTo>
                <a:lnTo>
                  <a:pt x="17335" y="2201"/>
                </a:lnTo>
                <a:lnTo>
                  <a:pt x="16531" y="1644"/>
                </a:lnTo>
                <a:lnTo>
                  <a:pt x="15676" y="1161"/>
                </a:lnTo>
                <a:lnTo>
                  <a:pt x="14775" y="755"/>
                </a:lnTo>
                <a:lnTo>
                  <a:pt x="13832" y="431"/>
                </a:lnTo>
                <a:lnTo>
                  <a:pt x="12852" y="195"/>
                </a:lnTo>
                <a:lnTo>
                  <a:pt x="11840" y="49"/>
                </a:lnTo>
                <a:lnTo>
                  <a:pt x="10800" y="0"/>
                </a:lnTo>
                <a:close/>
              </a:path>
            </a:pathLst>
          </a:custGeom>
          <a:solidFill>
            <a:srgbClr val="B73408"/>
          </a:solidFill>
          <a:ln w="12700">
            <a:miter lim="400000"/>
          </a:ln>
        </p:spPr>
        <p:txBody>
          <a:bodyPr lIns="45719" rIns="45719"/>
          <a:lstStyle/>
          <a:p>
            <a:endParaRPr/>
          </a:p>
        </p:txBody>
      </p:sp>
      <p:sp>
        <p:nvSpPr>
          <p:cNvPr id="948" name="object 25"/>
          <p:cNvSpPr/>
          <p:nvPr/>
        </p:nvSpPr>
        <p:spPr>
          <a:xfrm>
            <a:off x="5169250" y="4115013"/>
            <a:ext cx="2730948" cy="290670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760" y="49"/>
                </a:lnTo>
                <a:lnTo>
                  <a:pt x="8748" y="195"/>
                </a:lnTo>
                <a:lnTo>
                  <a:pt x="7768" y="431"/>
                </a:lnTo>
                <a:lnTo>
                  <a:pt x="6825" y="755"/>
                </a:lnTo>
                <a:lnTo>
                  <a:pt x="5924" y="1161"/>
                </a:lnTo>
                <a:lnTo>
                  <a:pt x="5069" y="1644"/>
                </a:lnTo>
                <a:lnTo>
                  <a:pt x="4265" y="2201"/>
                </a:lnTo>
                <a:lnTo>
                  <a:pt x="3516" y="2826"/>
                </a:lnTo>
                <a:lnTo>
                  <a:pt x="2826" y="3516"/>
                </a:lnTo>
                <a:lnTo>
                  <a:pt x="2201" y="4265"/>
                </a:lnTo>
                <a:lnTo>
                  <a:pt x="1644" y="5069"/>
                </a:lnTo>
                <a:lnTo>
                  <a:pt x="1161" y="5924"/>
                </a:lnTo>
                <a:lnTo>
                  <a:pt x="755" y="6825"/>
                </a:lnTo>
                <a:lnTo>
                  <a:pt x="431" y="7768"/>
                </a:lnTo>
                <a:lnTo>
                  <a:pt x="195" y="8748"/>
                </a:lnTo>
                <a:lnTo>
                  <a:pt x="49" y="9760"/>
                </a:lnTo>
                <a:lnTo>
                  <a:pt x="0" y="10800"/>
                </a:lnTo>
                <a:lnTo>
                  <a:pt x="49" y="11840"/>
                </a:lnTo>
                <a:lnTo>
                  <a:pt x="195" y="12852"/>
                </a:lnTo>
                <a:lnTo>
                  <a:pt x="431" y="13832"/>
                </a:lnTo>
                <a:lnTo>
                  <a:pt x="755" y="14775"/>
                </a:lnTo>
                <a:lnTo>
                  <a:pt x="1161" y="15676"/>
                </a:lnTo>
                <a:lnTo>
                  <a:pt x="1644" y="16531"/>
                </a:lnTo>
                <a:lnTo>
                  <a:pt x="2201" y="17335"/>
                </a:lnTo>
                <a:lnTo>
                  <a:pt x="2826" y="18084"/>
                </a:lnTo>
                <a:lnTo>
                  <a:pt x="3516" y="18774"/>
                </a:lnTo>
                <a:lnTo>
                  <a:pt x="4265" y="19399"/>
                </a:lnTo>
                <a:lnTo>
                  <a:pt x="5069" y="19956"/>
                </a:lnTo>
                <a:lnTo>
                  <a:pt x="5924" y="20439"/>
                </a:lnTo>
                <a:lnTo>
                  <a:pt x="6825" y="20845"/>
                </a:lnTo>
                <a:lnTo>
                  <a:pt x="7768" y="21169"/>
                </a:lnTo>
                <a:lnTo>
                  <a:pt x="8748" y="21405"/>
                </a:lnTo>
                <a:lnTo>
                  <a:pt x="9760" y="21551"/>
                </a:lnTo>
                <a:lnTo>
                  <a:pt x="10800" y="21600"/>
                </a:lnTo>
                <a:lnTo>
                  <a:pt x="11840" y="21551"/>
                </a:lnTo>
                <a:lnTo>
                  <a:pt x="12852" y="21405"/>
                </a:lnTo>
                <a:lnTo>
                  <a:pt x="13832" y="21169"/>
                </a:lnTo>
                <a:lnTo>
                  <a:pt x="14775" y="20845"/>
                </a:lnTo>
                <a:lnTo>
                  <a:pt x="15676" y="20439"/>
                </a:lnTo>
                <a:lnTo>
                  <a:pt x="16531" y="19956"/>
                </a:lnTo>
                <a:lnTo>
                  <a:pt x="17335" y="19399"/>
                </a:lnTo>
                <a:lnTo>
                  <a:pt x="18084" y="18774"/>
                </a:lnTo>
                <a:lnTo>
                  <a:pt x="18774" y="18084"/>
                </a:lnTo>
                <a:lnTo>
                  <a:pt x="19399" y="17335"/>
                </a:lnTo>
                <a:lnTo>
                  <a:pt x="19956" y="16531"/>
                </a:lnTo>
                <a:lnTo>
                  <a:pt x="20439" y="15676"/>
                </a:lnTo>
                <a:lnTo>
                  <a:pt x="20845" y="14775"/>
                </a:lnTo>
                <a:lnTo>
                  <a:pt x="21169" y="13832"/>
                </a:lnTo>
                <a:lnTo>
                  <a:pt x="21405" y="12852"/>
                </a:lnTo>
                <a:lnTo>
                  <a:pt x="21551" y="11840"/>
                </a:lnTo>
                <a:lnTo>
                  <a:pt x="21600" y="10800"/>
                </a:lnTo>
                <a:lnTo>
                  <a:pt x="21551" y="9760"/>
                </a:lnTo>
                <a:lnTo>
                  <a:pt x="21405" y="8748"/>
                </a:lnTo>
                <a:lnTo>
                  <a:pt x="21169" y="7768"/>
                </a:lnTo>
                <a:lnTo>
                  <a:pt x="20845" y="6825"/>
                </a:lnTo>
                <a:lnTo>
                  <a:pt x="20439" y="5924"/>
                </a:lnTo>
                <a:lnTo>
                  <a:pt x="19956" y="5069"/>
                </a:lnTo>
                <a:lnTo>
                  <a:pt x="19399" y="4265"/>
                </a:lnTo>
                <a:lnTo>
                  <a:pt x="18774" y="3516"/>
                </a:lnTo>
                <a:lnTo>
                  <a:pt x="18084" y="2826"/>
                </a:lnTo>
                <a:lnTo>
                  <a:pt x="17335" y="2201"/>
                </a:lnTo>
                <a:lnTo>
                  <a:pt x="16531" y="1644"/>
                </a:lnTo>
                <a:lnTo>
                  <a:pt x="15676" y="1161"/>
                </a:lnTo>
                <a:lnTo>
                  <a:pt x="14775" y="755"/>
                </a:lnTo>
                <a:lnTo>
                  <a:pt x="13832" y="431"/>
                </a:lnTo>
                <a:lnTo>
                  <a:pt x="12852" y="195"/>
                </a:lnTo>
                <a:lnTo>
                  <a:pt x="11840" y="49"/>
                </a:lnTo>
                <a:lnTo>
                  <a:pt x="10800" y="0"/>
                </a:lnTo>
                <a:close/>
              </a:path>
            </a:pathLst>
          </a:custGeom>
          <a:solidFill>
            <a:srgbClr val="B73408"/>
          </a:solidFill>
          <a:ln w="12700">
            <a:miter lim="400000"/>
          </a:ln>
        </p:spPr>
        <p:txBody>
          <a:bodyPr lIns="45719" rIns="45719"/>
          <a:lstStyle/>
          <a:p>
            <a:endParaRPr/>
          </a:p>
        </p:txBody>
      </p:sp>
      <p:sp>
        <p:nvSpPr>
          <p:cNvPr id="949" name="object 26"/>
          <p:cNvSpPr/>
          <p:nvPr/>
        </p:nvSpPr>
        <p:spPr>
          <a:xfrm>
            <a:off x="14143950" y="7162341"/>
            <a:ext cx="2730948" cy="282950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760" y="49"/>
                </a:lnTo>
                <a:lnTo>
                  <a:pt x="8748" y="195"/>
                </a:lnTo>
                <a:lnTo>
                  <a:pt x="7768" y="431"/>
                </a:lnTo>
                <a:lnTo>
                  <a:pt x="6825" y="755"/>
                </a:lnTo>
                <a:lnTo>
                  <a:pt x="5924" y="1161"/>
                </a:lnTo>
                <a:lnTo>
                  <a:pt x="5069" y="1644"/>
                </a:lnTo>
                <a:lnTo>
                  <a:pt x="4265" y="2201"/>
                </a:lnTo>
                <a:lnTo>
                  <a:pt x="3516" y="2826"/>
                </a:lnTo>
                <a:lnTo>
                  <a:pt x="2826" y="3516"/>
                </a:lnTo>
                <a:lnTo>
                  <a:pt x="2201" y="4265"/>
                </a:lnTo>
                <a:lnTo>
                  <a:pt x="1644" y="5069"/>
                </a:lnTo>
                <a:lnTo>
                  <a:pt x="1161" y="5924"/>
                </a:lnTo>
                <a:lnTo>
                  <a:pt x="755" y="6825"/>
                </a:lnTo>
                <a:lnTo>
                  <a:pt x="431" y="7768"/>
                </a:lnTo>
                <a:lnTo>
                  <a:pt x="195" y="8748"/>
                </a:lnTo>
                <a:lnTo>
                  <a:pt x="49" y="9760"/>
                </a:lnTo>
                <a:lnTo>
                  <a:pt x="0" y="10800"/>
                </a:lnTo>
                <a:lnTo>
                  <a:pt x="49" y="11840"/>
                </a:lnTo>
                <a:lnTo>
                  <a:pt x="195" y="12852"/>
                </a:lnTo>
                <a:lnTo>
                  <a:pt x="431" y="13832"/>
                </a:lnTo>
                <a:lnTo>
                  <a:pt x="755" y="14775"/>
                </a:lnTo>
                <a:lnTo>
                  <a:pt x="1161" y="15676"/>
                </a:lnTo>
                <a:lnTo>
                  <a:pt x="1644" y="16531"/>
                </a:lnTo>
                <a:lnTo>
                  <a:pt x="2201" y="17335"/>
                </a:lnTo>
                <a:lnTo>
                  <a:pt x="2826" y="18084"/>
                </a:lnTo>
                <a:lnTo>
                  <a:pt x="3516" y="18774"/>
                </a:lnTo>
                <a:lnTo>
                  <a:pt x="4265" y="19399"/>
                </a:lnTo>
                <a:lnTo>
                  <a:pt x="5069" y="19956"/>
                </a:lnTo>
                <a:lnTo>
                  <a:pt x="5924" y="20439"/>
                </a:lnTo>
                <a:lnTo>
                  <a:pt x="6825" y="20845"/>
                </a:lnTo>
                <a:lnTo>
                  <a:pt x="7768" y="21169"/>
                </a:lnTo>
                <a:lnTo>
                  <a:pt x="8748" y="21405"/>
                </a:lnTo>
                <a:lnTo>
                  <a:pt x="9760" y="21551"/>
                </a:lnTo>
                <a:lnTo>
                  <a:pt x="10800" y="21600"/>
                </a:lnTo>
                <a:lnTo>
                  <a:pt x="11840" y="21551"/>
                </a:lnTo>
                <a:lnTo>
                  <a:pt x="12852" y="21405"/>
                </a:lnTo>
                <a:lnTo>
                  <a:pt x="13832" y="21169"/>
                </a:lnTo>
                <a:lnTo>
                  <a:pt x="14775" y="20845"/>
                </a:lnTo>
                <a:lnTo>
                  <a:pt x="15676" y="20439"/>
                </a:lnTo>
                <a:lnTo>
                  <a:pt x="16531" y="19956"/>
                </a:lnTo>
                <a:lnTo>
                  <a:pt x="17335" y="19399"/>
                </a:lnTo>
                <a:lnTo>
                  <a:pt x="18084" y="18774"/>
                </a:lnTo>
                <a:lnTo>
                  <a:pt x="18774" y="18084"/>
                </a:lnTo>
                <a:lnTo>
                  <a:pt x="19399" y="17335"/>
                </a:lnTo>
                <a:lnTo>
                  <a:pt x="19956" y="16531"/>
                </a:lnTo>
                <a:lnTo>
                  <a:pt x="20439" y="15676"/>
                </a:lnTo>
                <a:lnTo>
                  <a:pt x="20845" y="14775"/>
                </a:lnTo>
                <a:lnTo>
                  <a:pt x="21169" y="13832"/>
                </a:lnTo>
                <a:lnTo>
                  <a:pt x="21405" y="12852"/>
                </a:lnTo>
                <a:lnTo>
                  <a:pt x="21551" y="11840"/>
                </a:lnTo>
                <a:lnTo>
                  <a:pt x="21600" y="10800"/>
                </a:lnTo>
                <a:lnTo>
                  <a:pt x="21551" y="9760"/>
                </a:lnTo>
                <a:lnTo>
                  <a:pt x="21405" y="8748"/>
                </a:lnTo>
                <a:lnTo>
                  <a:pt x="21169" y="7768"/>
                </a:lnTo>
                <a:lnTo>
                  <a:pt x="20845" y="6825"/>
                </a:lnTo>
                <a:lnTo>
                  <a:pt x="20439" y="5924"/>
                </a:lnTo>
                <a:lnTo>
                  <a:pt x="19956" y="5069"/>
                </a:lnTo>
                <a:lnTo>
                  <a:pt x="19399" y="4265"/>
                </a:lnTo>
                <a:lnTo>
                  <a:pt x="18774" y="3516"/>
                </a:lnTo>
                <a:lnTo>
                  <a:pt x="18084" y="2826"/>
                </a:lnTo>
                <a:lnTo>
                  <a:pt x="17335" y="2201"/>
                </a:lnTo>
                <a:lnTo>
                  <a:pt x="16531" y="1644"/>
                </a:lnTo>
                <a:lnTo>
                  <a:pt x="15676" y="1161"/>
                </a:lnTo>
                <a:lnTo>
                  <a:pt x="14775" y="755"/>
                </a:lnTo>
                <a:lnTo>
                  <a:pt x="13832" y="431"/>
                </a:lnTo>
                <a:lnTo>
                  <a:pt x="12852" y="195"/>
                </a:lnTo>
                <a:lnTo>
                  <a:pt x="11840" y="49"/>
                </a:lnTo>
                <a:lnTo>
                  <a:pt x="10800" y="0"/>
                </a:lnTo>
                <a:close/>
              </a:path>
            </a:pathLst>
          </a:custGeom>
          <a:solidFill>
            <a:srgbClr val="B73408"/>
          </a:solidFill>
          <a:ln w="12700">
            <a:miter lim="400000"/>
          </a:ln>
        </p:spPr>
        <p:txBody>
          <a:bodyPr lIns="45719" rIns="45719"/>
          <a:lstStyle/>
          <a:p>
            <a:endParaRPr/>
          </a:p>
        </p:txBody>
      </p:sp>
      <p:sp>
        <p:nvSpPr>
          <p:cNvPr id="950" name="object 31"/>
          <p:cNvSpPr txBox="1"/>
          <p:nvPr/>
        </p:nvSpPr>
        <p:spPr>
          <a:xfrm>
            <a:off x="628464" y="7484833"/>
            <a:ext cx="4919284" cy="4308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indent="12701">
              <a:spcBef>
                <a:spcPts val="100"/>
              </a:spcBef>
              <a:defRPr sz="2400" b="1">
                <a:latin typeface="Roboto"/>
                <a:ea typeface="Roboto"/>
                <a:cs typeface="Roboto"/>
                <a:sym typeface="Roboto"/>
              </a:defRPr>
            </a:lvl1pPr>
          </a:lstStyle>
          <a:p>
            <a:r>
              <a:rPr lang="tr-TR" sz="2800" dirty="0">
                <a:latin typeface="Montserrat" panose="00000500000000000000" pitchFamily="2" charset="-94"/>
              </a:rPr>
              <a:t>Kişiselleştirilmiş Stil</a:t>
            </a:r>
            <a:endParaRPr sz="2800" dirty="0">
              <a:latin typeface="Montserrat" panose="00000500000000000000" pitchFamily="2" charset="-94"/>
            </a:endParaRPr>
          </a:p>
        </p:txBody>
      </p:sp>
      <p:sp>
        <p:nvSpPr>
          <p:cNvPr id="951" name="object 32"/>
          <p:cNvSpPr txBox="1"/>
          <p:nvPr/>
        </p:nvSpPr>
        <p:spPr>
          <a:xfrm>
            <a:off x="5158812" y="7513363"/>
            <a:ext cx="4429586" cy="4308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indent="12701">
              <a:spcBef>
                <a:spcPts val="100"/>
              </a:spcBef>
              <a:defRPr sz="2400" b="1">
                <a:latin typeface="Roboto"/>
                <a:ea typeface="Roboto"/>
                <a:cs typeface="Roboto"/>
                <a:sym typeface="Roboto"/>
              </a:defRPr>
            </a:lvl1pPr>
          </a:lstStyle>
          <a:p>
            <a:r>
              <a:rPr lang="tr-TR" sz="2800">
                <a:latin typeface="Montserrat" panose="00000500000000000000" pitchFamily="2" charset="-94"/>
              </a:rPr>
              <a:t>Zaman Tasarrufu</a:t>
            </a:r>
            <a:endParaRPr sz="2800">
              <a:latin typeface="Montserrat" panose="00000500000000000000" pitchFamily="2" charset="-94"/>
            </a:endParaRPr>
          </a:p>
        </p:txBody>
      </p:sp>
      <p:sp>
        <p:nvSpPr>
          <p:cNvPr id="952" name="object 33"/>
          <p:cNvSpPr txBox="1"/>
          <p:nvPr/>
        </p:nvSpPr>
        <p:spPr>
          <a:xfrm>
            <a:off x="9173375" y="10413314"/>
            <a:ext cx="4710549" cy="4308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indent="12701">
              <a:spcBef>
                <a:spcPts val="100"/>
              </a:spcBef>
              <a:defRPr sz="2400" b="1">
                <a:latin typeface="Roboto"/>
                <a:ea typeface="Roboto"/>
                <a:cs typeface="Roboto"/>
                <a:sym typeface="Roboto"/>
              </a:defRPr>
            </a:lvl1pPr>
          </a:lstStyle>
          <a:p>
            <a:r>
              <a:rPr lang="tr-TR" sz="2800">
                <a:latin typeface="Montserrat" panose="00000500000000000000" pitchFamily="2" charset="-94"/>
              </a:rPr>
              <a:t>Eve Gelen Hazır Kombin</a:t>
            </a:r>
            <a:endParaRPr sz="2800">
              <a:latin typeface="Montserrat" panose="00000500000000000000" pitchFamily="2" charset="-94"/>
            </a:endParaRPr>
          </a:p>
        </p:txBody>
      </p:sp>
      <p:sp>
        <p:nvSpPr>
          <p:cNvPr id="953" name="object 34"/>
          <p:cNvSpPr txBox="1"/>
          <p:nvPr/>
        </p:nvSpPr>
        <p:spPr>
          <a:xfrm>
            <a:off x="14126092" y="10377474"/>
            <a:ext cx="3978216" cy="4308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indent="12701">
              <a:spcBef>
                <a:spcPts val="100"/>
              </a:spcBef>
              <a:defRPr sz="2400" b="1">
                <a:latin typeface="Roboto"/>
                <a:ea typeface="Roboto"/>
                <a:cs typeface="Roboto"/>
                <a:sym typeface="Roboto"/>
              </a:defRPr>
            </a:lvl1pPr>
          </a:lstStyle>
          <a:p>
            <a:r>
              <a:rPr lang="tr-TR" sz="2800">
                <a:latin typeface="Montserrat" panose="00000500000000000000" pitchFamily="2" charset="-94"/>
              </a:rPr>
              <a:t>Doğru Ürün Seçimi</a:t>
            </a:r>
            <a:endParaRPr sz="2800">
              <a:latin typeface="Montserrat" panose="00000500000000000000" pitchFamily="2" charset="-94"/>
            </a:endParaRPr>
          </a:p>
        </p:txBody>
      </p:sp>
      <p:sp>
        <p:nvSpPr>
          <p:cNvPr id="954" name="object 35"/>
          <p:cNvSpPr txBox="1"/>
          <p:nvPr/>
        </p:nvSpPr>
        <p:spPr>
          <a:xfrm>
            <a:off x="2333363" y="4245505"/>
            <a:ext cx="468105"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indent="12701" algn="ctr">
              <a:spcBef>
                <a:spcPts val="100"/>
              </a:spcBef>
              <a:defRPr sz="2400" b="1">
                <a:solidFill>
                  <a:schemeClr val="accent3">
                    <a:lumOff val="44000"/>
                  </a:schemeClr>
                </a:solidFill>
                <a:latin typeface="Roboto"/>
                <a:ea typeface="Roboto"/>
                <a:cs typeface="Roboto"/>
                <a:sym typeface="Roboto"/>
              </a:defRPr>
            </a:lvl1pPr>
          </a:lstStyle>
          <a:p>
            <a:endParaRPr/>
          </a:p>
        </p:txBody>
      </p:sp>
      <p:sp>
        <p:nvSpPr>
          <p:cNvPr id="955" name="object 36"/>
          <p:cNvSpPr txBox="1"/>
          <p:nvPr/>
        </p:nvSpPr>
        <p:spPr>
          <a:xfrm>
            <a:off x="6260003" y="4245505"/>
            <a:ext cx="549442"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indent="12701" algn="ctr">
              <a:spcBef>
                <a:spcPts val="100"/>
              </a:spcBef>
              <a:defRPr sz="2400" b="1">
                <a:solidFill>
                  <a:schemeClr val="accent3">
                    <a:lumOff val="44000"/>
                  </a:schemeClr>
                </a:solidFill>
                <a:latin typeface="Roboto"/>
                <a:ea typeface="Roboto"/>
                <a:cs typeface="Roboto"/>
                <a:sym typeface="Roboto"/>
              </a:defRPr>
            </a:lvl1pPr>
          </a:lstStyle>
          <a:p>
            <a:endParaRPr/>
          </a:p>
        </p:txBody>
      </p:sp>
      <p:sp>
        <p:nvSpPr>
          <p:cNvPr id="956" name="object 37"/>
          <p:cNvSpPr txBox="1"/>
          <p:nvPr/>
        </p:nvSpPr>
        <p:spPr>
          <a:xfrm>
            <a:off x="11223865" y="7428803"/>
            <a:ext cx="546953"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indent="12701" algn="ctr">
              <a:spcBef>
                <a:spcPts val="100"/>
              </a:spcBef>
              <a:defRPr sz="2400" b="1">
                <a:solidFill>
                  <a:schemeClr val="accent3">
                    <a:lumOff val="44000"/>
                  </a:schemeClr>
                </a:solidFill>
                <a:latin typeface="Roboto"/>
                <a:ea typeface="Roboto"/>
                <a:cs typeface="Roboto"/>
                <a:sym typeface="Roboto"/>
              </a:defRPr>
            </a:lvl1pPr>
          </a:lstStyle>
          <a:p>
            <a:endParaRPr/>
          </a:p>
        </p:txBody>
      </p:sp>
      <p:sp>
        <p:nvSpPr>
          <p:cNvPr id="957" name="object 38"/>
          <p:cNvSpPr txBox="1"/>
          <p:nvPr/>
        </p:nvSpPr>
        <p:spPr>
          <a:xfrm>
            <a:off x="15172754" y="7428803"/>
            <a:ext cx="59509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indent="12701" algn="ctr">
              <a:spcBef>
                <a:spcPts val="100"/>
              </a:spcBef>
              <a:defRPr sz="2400" b="1">
                <a:solidFill>
                  <a:schemeClr val="accent3">
                    <a:lumOff val="44000"/>
                  </a:schemeClr>
                </a:solidFill>
                <a:latin typeface="Roboto"/>
                <a:ea typeface="Roboto"/>
                <a:cs typeface="Roboto"/>
                <a:sym typeface="Roboto"/>
              </a:defRPr>
            </a:lvl1pPr>
          </a:lstStyle>
          <a:p>
            <a:endParaRPr/>
          </a:p>
        </p:txBody>
      </p:sp>
      <p:sp>
        <p:nvSpPr>
          <p:cNvPr id="958" name="Oval 23"/>
          <p:cNvSpPr/>
          <p:nvPr/>
        </p:nvSpPr>
        <p:spPr>
          <a:xfrm>
            <a:off x="1061244" y="3328058"/>
            <a:ext cx="143005" cy="143005"/>
          </a:xfrm>
          <a:prstGeom prst="ellipse">
            <a:avLst/>
          </a:prstGeom>
          <a:solidFill>
            <a:schemeClr val="accent3">
              <a:lumOff val="44000"/>
            </a:schemeClr>
          </a:solidFill>
          <a:ln w="28575">
            <a:solidFill>
              <a:srgbClr val="B73408"/>
            </a:solidFill>
          </a:ln>
        </p:spPr>
        <p:txBody>
          <a:bodyPr lIns="45719" rIns="45719" anchor="ctr"/>
          <a:lstStyle/>
          <a:p>
            <a:pPr algn="ctr">
              <a:defRPr>
                <a:solidFill>
                  <a:schemeClr val="accent3">
                    <a:lumOff val="44000"/>
                  </a:schemeClr>
                </a:solidFill>
              </a:defRPr>
            </a:pPr>
            <a:endParaRPr/>
          </a:p>
        </p:txBody>
      </p:sp>
      <p:sp>
        <p:nvSpPr>
          <p:cNvPr id="959" name="Rectangle 24"/>
          <p:cNvSpPr txBox="1"/>
          <p:nvPr/>
        </p:nvSpPr>
        <p:spPr>
          <a:xfrm>
            <a:off x="1983968" y="5803806"/>
            <a:ext cx="3563780" cy="4021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marR="5081" indent="12701">
              <a:lnSpc>
                <a:spcPct val="140000"/>
              </a:lnSpc>
              <a:spcBef>
                <a:spcPts val="1500"/>
              </a:spcBef>
              <a:defRPr sz="1600">
                <a:latin typeface="Roboto light"/>
                <a:ea typeface="Roboto light"/>
                <a:cs typeface="Roboto light"/>
                <a:sym typeface="Roboto light"/>
              </a:defRPr>
            </a:lvl1pPr>
          </a:lstStyle>
          <a:p>
            <a:endParaRPr/>
          </a:p>
        </p:txBody>
      </p:sp>
      <p:sp>
        <p:nvSpPr>
          <p:cNvPr id="960" name="Rectangle 25"/>
          <p:cNvSpPr txBox="1"/>
          <p:nvPr/>
        </p:nvSpPr>
        <p:spPr>
          <a:xfrm>
            <a:off x="5955912" y="5803806"/>
            <a:ext cx="3563780" cy="4021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marR="5081" indent="12701">
              <a:lnSpc>
                <a:spcPct val="140000"/>
              </a:lnSpc>
              <a:spcBef>
                <a:spcPts val="1500"/>
              </a:spcBef>
              <a:defRPr sz="1600">
                <a:latin typeface="Roboto light"/>
                <a:ea typeface="Roboto light"/>
                <a:cs typeface="Roboto light"/>
                <a:sym typeface="Roboto light"/>
              </a:defRPr>
            </a:lvl1pPr>
          </a:lstStyle>
          <a:p>
            <a:endParaRPr/>
          </a:p>
        </p:txBody>
      </p:sp>
      <p:sp>
        <p:nvSpPr>
          <p:cNvPr id="961" name="Rectangle 26"/>
          <p:cNvSpPr txBox="1"/>
          <p:nvPr/>
        </p:nvSpPr>
        <p:spPr>
          <a:xfrm>
            <a:off x="11018512" y="8931275"/>
            <a:ext cx="3563780" cy="4021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marR="5081" indent="12701">
              <a:lnSpc>
                <a:spcPct val="140000"/>
              </a:lnSpc>
              <a:spcBef>
                <a:spcPts val="1500"/>
              </a:spcBef>
              <a:defRPr sz="1600">
                <a:latin typeface="Roboto light"/>
                <a:ea typeface="Roboto light"/>
                <a:cs typeface="Roboto light"/>
                <a:sym typeface="Roboto light"/>
              </a:defRPr>
            </a:lvl1pPr>
          </a:lstStyle>
          <a:p>
            <a:endParaRPr/>
          </a:p>
        </p:txBody>
      </p:sp>
      <p:sp>
        <p:nvSpPr>
          <p:cNvPr id="962" name="Rectangle 27"/>
          <p:cNvSpPr txBox="1"/>
          <p:nvPr/>
        </p:nvSpPr>
        <p:spPr>
          <a:xfrm>
            <a:off x="14977744" y="8931275"/>
            <a:ext cx="3563780" cy="4021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marR="5081" indent="12701">
              <a:lnSpc>
                <a:spcPct val="140000"/>
              </a:lnSpc>
              <a:spcBef>
                <a:spcPts val="1500"/>
              </a:spcBef>
              <a:defRPr sz="1600">
                <a:latin typeface="Roboto light"/>
                <a:ea typeface="Roboto light"/>
                <a:cs typeface="Roboto light"/>
                <a:sym typeface="Roboto light"/>
              </a:defRPr>
            </a:lvl1pPr>
          </a:lstStyle>
          <a:p>
            <a:endParaRPr/>
          </a:p>
        </p:txBody>
      </p:sp>
      <p:sp>
        <p:nvSpPr>
          <p:cNvPr id="963" name="Oval 28"/>
          <p:cNvSpPr/>
          <p:nvPr/>
        </p:nvSpPr>
        <p:spPr>
          <a:xfrm>
            <a:off x="18892043" y="6502786"/>
            <a:ext cx="143005" cy="143005"/>
          </a:xfrm>
          <a:prstGeom prst="ellipse">
            <a:avLst/>
          </a:prstGeom>
          <a:solidFill>
            <a:schemeClr val="accent3">
              <a:lumOff val="44000"/>
            </a:schemeClr>
          </a:solidFill>
          <a:ln w="28575">
            <a:solidFill>
              <a:srgbClr val="B73408"/>
            </a:solidFill>
          </a:ln>
        </p:spPr>
        <p:txBody>
          <a:bodyPr lIns="45719" rIns="45719" anchor="ctr"/>
          <a:lstStyle/>
          <a:p>
            <a:pPr algn="ctr">
              <a:defRPr>
                <a:solidFill>
                  <a:schemeClr val="accent3">
                    <a:lumOff val="44000"/>
                  </a:schemeClr>
                </a:solidFill>
              </a:defRPr>
            </a:pPr>
            <a:endParaRPr/>
          </a:p>
        </p:txBody>
      </p:sp>
      <p:sp>
        <p:nvSpPr>
          <p:cNvPr id="964" name="object 22"/>
          <p:cNvSpPr/>
          <p:nvPr/>
        </p:nvSpPr>
        <p:spPr>
          <a:xfrm flipV="1">
            <a:off x="18970301" y="6645789"/>
            <a:ext cx="1" cy="4662814"/>
          </a:xfrm>
          <a:prstGeom prst="line">
            <a:avLst/>
          </a:prstGeom>
          <a:ln w="28575">
            <a:solidFill>
              <a:srgbClr val="B73408"/>
            </a:solidFill>
          </a:ln>
        </p:spPr>
        <p:txBody>
          <a:bodyPr lIns="45719" rIns="45719"/>
          <a:lstStyle/>
          <a:p>
            <a:endParaRPr/>
          </a:p>
        </p:txBody>
      </p:sp>
      <p:pic>
        <p:nvPicPr>
          <p:cNvPr id="3" name="Resim 2">
            <a:extLst>
              <a:ext uri="{FF2B5EF4-FFF2-40B4-BE49-F238E27FC236}">
                <a16:creationId xmlns:a16="http://schemas.microsoft.com/office/drawing/2014/main" id="{78BB603B-0B53-5A65-8F57-EC14EBC67B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8476" y="4294439"/>
            <a:ext cx="2374065" cy="2222235"/>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6" name="Resim 5">
            <a:extLst>
              <a:ext uri="{FF2B5EF4-FFF2-40B4-BE49-F238E27FC236}">
                <a16:creationId xmlns:a16="http://schemas.microsoft.com/office/drawing/2014/main" id="{0BB6C9C4-3DC2-C3FD-B233-7CC22FA694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9852" y="4318450"/>
            <a:ext cx="2349744" cy="2273228"/>
          </a:xfrm>
          <a:prstGeom prst="roundRect">
            <a:avLst>
              <a:gd name="adj" fmla="val 49156"/>
            </a:avLst>
          </a:prstGeom>
          <a:solidFill>
            <a:srgbClr val="FFFFFF">
              <a:shade val="85000"/>
            </a:srgbClr>
          </a:solidFill>
          <a:ln>
            <a:noFill/>
          </a:ln>
          <a:effectLst>
            <a:reflection blurRad="12700" stA="38000" endPos="28000" dist="5000" dir="5400000" sy="-100000" algn="bl" rotWithShape="0"/>
          </a:effectLst>
        </p:spPr>
      </p:pic>
      <p:pic>
        <p:nvPicPr>
          <p:cNvPr id="8" name="Resim 7">
            <a:extLst>
              <a:ext uri="{FF2B5EF4-FFF2-40B4-BE49-F238E27FC236}">
                <a16:creationId xmlns:a16="http://schemas.microsoft.com/office/drawing/2014/main" id="{171ADA60-9C15-F178-5946-18433F48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9058" y="7428803"/>
            <a:ext cx="2442540" cy="2381498"/>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10" name="Resim 9">
            <a:extLst>
              <a:ext uri="{FF2B5EF4-FFF2-40B4-BE49-F238E27FC236}">
                <a16:creationId xmlns:a16="http://schemas.microsoft.com/office/drawing/2014/main" id="{2628AE22-C97E-E7BD-0C54-2B5B6E3962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8154" y="7395795"/>
            <a:ext cx="2442540" cy="2401246"/>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sp>
        <p:nvSpPr>
          <p:cNvPr id="2" name="Metin kutusu 1">
            <a:extLst>
              <a:ext uri="{FF2B5EF4-FFF2-40B4-BE49-F238E27FC236}">
                <a16:creationId xmlns:a16="http://schemas.microsoft.com/office/drawing/2014/main" id="{101A6C4A-04D8-FD18-6840-BEA581BAD409}"/>
              </a:ext>
            </a:extLst>
          </p:cNvPr>
          <p:cNvSpPr txBox="1"/>
          <p:nvPr/>
        </p:nvSpPr>
        <p:spPr>
          <a:xfrm>
            <a:off x="19651577" y="10818793"/>
            <a:ext cx="2085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tr-TR" dirty="0">
                <a:latin typeface="Montserrat" panose="00000500000000000000" pitchFamily="2" charset="-94"/>
              </a:rPr>
              <a:t>4</a:t>
            </a:r>
            <a:endParaRPr kumimoji="0" lang="tr-TR" sz="1800" b="0" i="0" u="none" strike="noStrike" cap="none" spc="0" normalizeH="0" baseline="0" dirty="0">
              <a:ln>
                <a:noFill/>
              </a:ln>
              <a:solidFill>
                <a:srgbClr val="000000"/>
              </a:solidFill>
              <a:effectLst/>
              <a:uFillTx/>
              <a:latin typeface="Montserrat" panose="00000500000000000000" pitchFamily="2" charset="-94"/>
              <a:sym typeface="Calibri"/>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 name="Rectangle 4"/>
          <p:cNvSpPr txBox="1"/>
          <p:nvPr/>
        </p:nvSpPr>
        <p:spPr>
          <a:xfrm>
            <a:off x="2960396" y="6263109"/>
            <a:ext cx="3542217" cy="4021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marR="5081" indent="12701" algn="just">
              <a:lnSpc>
                <a:spcPct val="140000"/>
              </a:lnSpc>
              <a:spcBef>
                <a:spcPts val="1500"/>
              </a:spcBef>
              <a:defRPr sz="1600">
                <a:latin typeface="Roboto light"/>
                <a:ea typeface="Roboto light"/>
                <a:cs typeface="Roboto light"/>
                <a:sym typeface="Roboto light"/>
              </a:defRPr>
            </a:lvl1pPr>
          </a:lstStyle>
          <a:p>
            <a:endParaRPr/>
          </a:p>
        </p:txBody>
      </p:sp>
      <p:sp>
        <p:nvSpPr>
          <p:cNvPr id="969" name="object 31"/>
          <p:cNvSpPr txBox="1"/>
          <p:nvPr/>
        </p:nvSpPr>
        <p:spPr>
          <a:xfrm>
            <a:off x="2464866" y="8366505"/>
            <a:ext cx="4053799" cy="4308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indent="12701">
              <a:spcBef>
                <a:spcPts val="100"/>
              </a:spcBef>
              <a:defRPr sz="2400" b="1">
                <a:latin typeface="Roboto"/>
                <a:ea typeface="Roboto"/>
                <a:cs typeface="Roboto"/>
                <a:sym typeface="Roboto"/>
              </a:defRPr>
            </a:pPr>
            <a:r>
              <a:rPr lang="tr-TR" sz="2800">
                <a:latin typeface="Montserrat" panose="00000500000000000000" pitchFamily="2" charset="-94"/>
              </a:rPr>
              <a:t>Kendine Güven Artışı</a:t>
            </a:r>
            <a:endParaRPr sz="2800">
              <a:latin typeface="Montserrat" panose="00000500000000000000" pitchFamily="2" charset="-94"/>
            </a:endParaRPr>
          </a:p>
        </p:txBody>
      </p:sp>
      <p:sp>
        <p:nvSpPr>
          <p:cNvPr id="970" name="Rectangle 6"/>
          <p:cNvSpPr txBox="1"/>
          <p:nvPr/>
        </p:nvSpPr>
        <p:spPr>
          <a:xfrm>
            <a:off x="7000550" y="6263109"/>
            <a:ext cx="3542218" cy="4021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marR="5081" indent="12701" algn="just">
              <a:lnSpc>
                <a:spcPct val="140000"/>
              </a:lnSpc>
              <a:spcBef>
                <a:spcPts val="1500"/>
              </a:spcBef>
              <a:defRPr sz="1600">
                <a:latin typeface="Roboto light"/>
                <a:ea typeface="Roboto light"/>
                <a:cs typeface="Roboto light"/>
                <a:sym typeface="Roboto light"/>
              </a:defRPr>
            </a:lvl1pPr>
          </a:lstStyle>
          <a:p>
            <a:endParaRPr/>
          </a:p>
        </p:txBody>
      </p:sp>
      <p:sp>
        <p:nvSpPr>
          <p:cNvPr id="971" name="object 31"/>
          <p:cNvSpPr txBox="1"/>
          <p:nvPr/>
        </p:nvSpPr>
        <p:spPr>
          <a:xfrm>
            <a:off x="7846088" y="8332176"/>
            <a:ext cx="5695558" cy="8745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indent="12701">
              <a:spcBef>
                <a:spcPts val="100"/>
              </a:spcBef>
              <a:defRPr sz="2400" b="1">
                <a:latin typeface="Roboto"/>
                <a:ea typeface="Roboto"/>
                <a:cs typeface="Roboto"/>
                <a:sym typeface="Roboto"/>
              </a:defRPr>
            </a:pPr>
            <a:r>
              <a:rPr lang="tr-TR" sz="2800">
                <a:latin typeface="Montserrat" panose="00000500000000000000" pitchFamily="2" charset="-94"/>
              </a:rPr>
              <a:t>Ulaşılabilir Profesyonel </a:t>
            </a:r>
          </a:p>
          <a:p>
            <a:pPr indent="12701">
              <a:spcBef>
                <a:spcPts val="100"/>
              </a:spcBef>
              <a:defRPr sz="2400" b="1">
                <a:latin typeface="Roboto"/>
                <a:ea typeface="Roboto"/>
                <a:cs typeface="Roboto"/>
                <a:sym typeface="Roboto"/>
              </a:defRPr>
            </a:pPr>
            <a:r>
              <a:rPr lang="tr-TR" sz="2800">
                <a:latin typeface="Montserrat" panose="00000500000000000000" pitchFamily="2" charset="-94"/>
              </a:rPr>
              <a:t>               </a:t>
            </a:r>
            <a:r>
              <a:rPr lang="tr-TR" sz="2800" err="1">
                <a:latin typeface="Montserrat" panose="00000500000000000000" pitchFamily="2" charset="-94"/>
              </a:rPr>
              <a:t>Styling</a:t>
            </a:r>
            <a:endParaRPr sz="2800">
              <a:latin typeface="Montserrat" panose="00000500000000000000" pitchFamily="2" charset="-94"/>
            </a:endParaRPr>
          </a:p>
        </p:txBody>
      </p:sp>
      <p:sp>
        <p:nvSpPr>
          <p:cNvPr id="972" name="Rectangle 8"/>
          <p:cNvSpPr txBox="1"/>
          <p:nvPr/>
        </p:nvSpPr>
        <p:spPr>
          <a:xfrm>
            <a:off x="10903444" y="6263109"/>
            <a:ext cx="3542218" cy="4021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marR="5081" indent="12701" algn="just">
              <a:lnSpc>
                <a:spcPct val="140000"/>
              </a:lnSpc>
              <a:spcBef>
                <a:spcPts val="1500"/>
              </a:spcBef>
              <a:defRPr sz="1600">
                <a:latin typeface="Roboto light"/>
                <a:ea typeface="Roboto light"/>
                <a:cs typeface="Roboto light"/>
                <a:sym typeface="Roboto light"/>
              </a:defRPr>
            </a:lvl1pPr>
          </a:lstStyle>
          <a:p>
            <a:endParaRPr/>
          </a:p>
        </p:txBody>
      </p:sp>
      <p:sp>
        <p:nvSpPr>
          <p:cNvPr id="973" name="object 31"/>
          <p:cNvSpPr txBox="1"/>
          <p:nvPr/>
        </p:nvSpPr>
        <p:spPr>
          <a:xfrm>
            <a:off x="13165411" y="8338439"/>
            <a:ext cx="8737149" cy="8745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indent="12701">
              <a:spcBef>
                <a:spcPts val="100"/>
              </a:spcBef>
              <a:defRPr sz="2400" b="1">
                <a:latin typeface="Roboto"/>
                <a:ea typeface="Roboto"/>
                <a:cs typeface="Roboto"/>
                <a:sym typeface="Roboto"/>
              </a:defRPr>
            </a:pPr>
            <a:r>
              <a:rPr lang="tr-TR" sz="2800">
                <a:latin typeface="Montserrat" panose="00000500000000000000" pitchFamily="2" charset="-94"/>
              </a:rPr>
              <a:t>Yeni Markalar &amp; Parçalarla</a:t>
            </a:r>
          </a:p>
          <a:p>
            <a:pPr indent="12701">
              <a:spcBef>
                <a:spcPts val="100"/>
              </a:spcBef>
              <a:defRPr sz="2400" b="1">
                <a:latin typeface="Roboto"/>
                <a:ea typeface="Roboto"/>
                <a:cs typeface="Roboto"/>
                <a:sym typeface="Roboto"/>
              </a:defRPr>
            </a:pPr>
            <a:r>
              <a:rPr lang="tr-TR" sz="2800">
                <a:latin typeface="Montserrat" panose="00000500000000000000" pitchFamily="2" charset="-94"/>
              </a:rPr>
              <a:t>                    Tanışma</a:t>
            </a:r>
            <a:endParaRPr sz="2800">
              <a:latin typeface="Montserrat" panose="00000500000000000000" pitchFamily="2" charset="-94"/>
            </a:endParaRPr>
          </a:p>
        </p:txBody>
      </p:sp>
      <p:sp>
        <p:nvSpPr>
          <p:cNvPr id="974" name="Rectangle 10"/>
          <p:cNvSpPr txBox="1"/>
          <p:nvPr/>
        </p:nvSpPr>
        <p:spPr>
          <a:xfrm>
            <a:off x="14971839" y="6287150"/>
            <a:ext cx="3542217" cy="4021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marR="5081" indent="12701" algn="just">
              <a:lnSpc>
                <a:spcPct val="140000"/>
              </a:lnSpc>
              <a:spcBef>
                <a:spcPts val="1500"/>
              </a:spcBef>
              <a:defRPr sz="1600">
                <a:latin typeface="Roboto light"/>
                <a:ea typeface="Roboto light"/>
                <a:cs typeface="Roboto light"/>
                <a:sym typeface="Roboto light"/>
              </a:defRPr>
            </a:lvl1pPr>
          </a:lstStyle>
          <a:p>
            <a:endParaRPr/>
          </a:p>
        </p:txBody>
      </p:sp>
      <p:sp>
        <p:nvSpPr>
          <p:cNvPr id="975" name="object 9"/>
          <p:cNvSpPr/>
          <p:nvPr/>
        </p:nvSpPr>
        <p:spPr>
          <a:xfrm flipV="1">
            <a:off x="15487183" y="3933089"/>
            <a:ext cx="1" cy="1163571"/>
          </a:xfrm>
          <a:prstGeom prst="line">
            <a:avLst/>
          </a:prstGeom>
          <a:ln w="28575">
            <a:solidFill>
              <a:srgbClr val="B73408"/>
            </a:solidFill>
            <a:tailEnd type="oval"/>
          </a:ln>
        </p:spPr>
        <p:txBody>
          <a:bodyPr lIns="45719" rIns="45719"/>
          <a:lstStyle/>
          <a:p>
            <a:endParaRPr/>
          </a:p>
        </p:txBody>
      </p:sp>
      <p:sp>
        <p:nvSpPr>
          <p:cNvPr id="976" name="object 12"/>
          <p:cNvSpPr/>
          <p:nvPr/>
        </p:nvSpPr>
        <p:spPr>
          <a:xfrm flipV="1">
            <a:off x="4295243" y="3921721"/>
            <a:ext cx="1" cy="1163570"/>
          </a:xfrm>
          <a:prstGeom prst="line">
            <a:avLst/>
          </a:prstGeom>
          <a:ln w="28575">
            <a:solidFill>
              <a:srgbClr val="B73408"/>
            </a:solidFill>
            <a:tailEnd type="oval"/>
          </a:ln>
        </p:spPr>
        <p:txBody>
          <a:bodyPr lIns="45719" rIns="45719"/>
          <a:lstStyle/>
          <a:p>
            <a:endParaRPr/>
          </a:p>
        </p:txBody>
      </p:sp>
      <p:sp>
        <p:nvSpPr>
          <p:cNvPr id="977" name="object 23"/>
          <p:cNvSpPr/>
          <p:nvPr/>
        </p:nvSpPr>
        <p:spPr>
          <a:xfrm>
            <a:off x="2785828" y="4557834"/>
            <a:ext cx="3144761" cy="33234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760" y="49"/>
                </a:lnTo>
                <a:lnTo>
                  <a:pt x="8748" y="195"/>
                </a:lnTo>
                <a:lnTo>
                  <a:pt x="7768" y="431"/>
                </a:lnTo>
                <a:lnTo>
                  <a:pt x="6825" y="755"/>
                </a:lnTo>
                <a:lnTo>
                  <a:pt x="5924" y="1161"/>
                </a:lnTo>
                <a:lnTo>
                  <a:pt x="5069" y="1644"/>
                </a:lnTo>
                <a:lnTo>
                  <a:pt x="4265" y="2201"/>
                </a:lnTo>
                <a:lnTo>
                  <a:pt x="3516" y="2826"/>
                </a:lnTo>
                <a:lnTo>
                  <a:pt x="2826" y="3516"/>
                </a:lnTo>
                <a:lnTo>
                  <a:pt x="2201" y="4265"/>
                </a:lnTo>
                <a:lnTo>
                  <a:pt x="1644" y="5069"/>
                </a:lnTo>
                <a:lnTo>
                  <a:pt x="1161" y="5924"/>
                </a:lnTo>
                <a:lnTo>
                  <a:pt x="755" y="6825"/>
                </a:lnTo>
                <a:lnTo>
                  <a:pt x="431" y="7768"/>
                </a:lnTo>
                <a:lnTo>
                  <a:pt x="195" y="8748"/>
                </a:lnTo>
                <a:lnTo>
                  <a:pt x="49" y="9760"/>
                </a:lnTo>
                <a:lnTo>
                  <a:pt x="0" y="10800"/>
                </a:lnTo>
                <a:lnTo>
                  <a:pt x="49" y="11840"/>
                </a:lnTo>
                <a:lnTo>
                  <a:pt x="195" y="12852"/>
                </a:lnTo>
                <a:lnTo>
                  <a:pt x="431" y="13832"/>
                </a:lnTo>
                <a:lnTo>
                  <a:pt x="755" y="14775"/>
                </a:lnTo>
                <a:lnTo>
                  <a:pt x="1161" y="15676"/>
                </a:lnTo>
                <a:lnTo>
                  <a:pt x="1644" y="16531"/>
                </a:lnTo>
                <a:lnTo>
                  <a:pt x="2201" y="17335"/>
                </a:lnTo>
                <a:lnTo>
                  <a:pt x="2826" y="18084"/>
                </a:lnTo>
                <a:lnTo>
                  <a:pt x="3516" y="18774"/>
                </a:lnTo>
                <a:lnTo>
                  <a:pt x="4265" y="19399"/>
                </a:lnTo>
                <a:lnTo>
                  <a:pt x="5069" y="19956"/>
                </a:lnTo>
                <a:lnTo>
                  <a:pt x="5924" y="20439"/>
                </a:lnTo>
                <a:lnTo>
                  <a:pt x="6825" y="20845"/>
                </a:lnTo>
                <a:lnTo>
                  <a:pt x="7768" y="21169"/>
                </a:lnTo>
                <a:lnTo>
                  <a:pt x="8748" y="21405"/>
                </a:lnTo>
                <a:lnTo>
                  <a:pt x="9760" y="21551"/>
                </a:lnTo>
                <a:lnTo>
                  <a:pt x="10800" y="21600"/>
                </a:lnTo>
                <a:lnTo>
                  <a:pt x="11840" y="21551"/>
                </a:lnTo>
                <a:lnTo>
                  <a:pt x="12852" y="21405"/>
                </a:lnTo>
                <a:lnTo>
                  <a:pt x="13832" y="21169"/>
                </a:lnTo>
                <a:lnTo>
                  <a:pt x="14775" y="20845"/>
                </a:lnTo>
                <a:lnTo>
                  <a:pt x="15676" y="20439"/>
                </a:lnTo>
                <a:lnTo>
                  <a:pt x="16531" y="19956"/>
                </a:lnTo>
                <a:lnTo>
                  <a:pt x="17335" y="19399"/>
                </a:lnTo>
                <a:lnTo>
                  <a:pt x="18084" y="18774"/>
                </a:lnTo>
                <a:lnTo>
                  <a:pt x="18774" y="18084"/>
                </a:lnTo>
                <a:lnTo>
                  <a:pt x="19399" y="17335"/>
                </a:lnTo>
                <a:lnTo>
                  <a:pt x="19956" y="16531"/>
                </a:lnTo>
                <a:lnTo>
                  <a:pt x="20439" y="15676"/>
                </a:lnTo>
                <a:lnTo>
                  <a:pt x="20845" y="14775"/>
                </a:lnTo>
                <a:lnTo>
                  <a:pt x="21169" y="13832"/>
                </a:lnTo>
                <a:lnTo>
                  <a:pt x="21405" y="12852"/>
                </a:lnTo>
                <a:lnTo>
                  <a:pt x="21551" y="11840"/>
                </a:lnTo>
                <a:lnTo>
                  <a:pt x="21600" y="10800"/>
                </a:lnTo>
                <a:lnTo>
                  <a:pt x="21551" y="9760"/>
                </a:lnTo>
                <a:lnTo>
                  <a:pt x="21405" y="8748"/>
                </a:lnTo>
                <a:lnTo>
                  <a:pt x="21169" y="7768"/>
                </a:lnTo>
                <a:lnTo>
                  <a:pt x="20845" y="6825"/>
                </a:lnTo>
                <a:lnTo>
                  <a:pt x="20439" y="5924"/>
                </a:lnTo>
                <a:lnTo>
                  <a:pt x="19956" y="5069"/>
                </a:lnTo>
                <a:lnTo>
                  <a:pt x="19399" y="4265"/>
                </a:lnTo>
                <a:lnTo>
                  <a:pt x="18774" y="3516"/>
                </a:lnTo>
                <a:lnTo>
                  <a:pt x="18084" y="2826"/>
                </a:lnTo>
                <a:lnTo>
                  <a:pt x="17335" y="2201"/>
                </a:lnTo>
                <a:lnTo>
                  <a:pt x="16531" y="1644"/>
                </a:lnTo>
                <a:lnTo>
                  <a:pt x="15676" y="1161"/>
                </a:lnTo>
                <a:lnTo>
                  <a:pt x="14775" y="755"/>
                </a:lnTo>
                <a:lnTo>
                  <a:pt x="13832" y="431"/>
                </a:lnTo>
                <a:lnTo>
                  <a:pt x="12852" y="195"/>
                </a:lnTo>
                <a:lnTo>
                  <a:pt x="11840" y="49"/>
                </a:lnTo>
                <a:lnTo>
                  <a:pt x="10800" y="0"/>
                </a:lnTo>
                <a:close/>
              </a:path>
            </a:pathLst>
          </a:custGeom>
          <a:solidFill>
            <a:srgbClr val="B73408"/>
          </a:solidFill>
          <a:ln w="12700">
            <a:miter lim="400000"/>
          </a:ln>
        </p:spPr>
        <p:txBody>
          <a:bodyPr lIns="45719" rIns="45719"/>
          <a:lstStyle/>
          <a:p>
            <a:endParaRPr/>
          </a:p>
        </p:txBody>
      </p:sp>
      <p:sp>
        <p:nvSpPr>
          <p:cNvPr id="978" name="object 23"/>
          <p:cNvSpPr/>
          <p:nvPr/>
        </p:nvSpPr>
        <p:spPr>
          <a:xfrm>
            <a:off x="14099028" y="4620585"/>
            <a:ext cx="3009823" cy="326070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760" y="49"/>
                </a:lnTo>
                <a:lnTo>
                  <a:pt x="8748" y="195"/>
                </a:lnTo>
                <a:lnTo>
                  <a:pt x="7768" y="431"/>
                </a:lnTo>
                <a:lnTo>
                  <a:pt x="6825" y="755"/>
                </a:lnTo>
                <a:lnTo>
                  <a:pt x="5924" y="1161"/>
                </a:lnTo>
                <a:lnTo>
                  <a:pt x="5069" y="1644"/>
                </a:lnTo>
                <a:lnTo>
                  <a:pt x="4265" y="2201"/>
                </a:lnTo>
                <a:lnTo>
                  <a:pt x="3516" y="2826"/>
                </a:lnTo>
                <a:lnTo>
                  <a:pt x="2826" y="3516"/>
                </a:lnTo>
                <a:lnTo>
                  <a:pt x="2201" y="4265"/>
                </a:lnTo>
                <a:lnTo>
                  <a:pt x="1644" y="5069"/>
                </a:lnTo>
                <a:lnTo>
                  <a:pt x="1161" y="5924"/>
                </a:lnTo>
                <a:lnTo>
                  <a:pt x="755" y="6825"/>
                </a:lnTo>
                <a:lnTo>
                  <a:pt x="431" y="7768"/>
                </a:lnTo>
                <a:lnTo>
                  <a:pt x="195" y="8748"/>
                </a:lnTo>
                <a:lnTo>
                  <a:pt x="49" y="9760"/>
                </a:lnTo>
                <a:lnTo>
                  <a:pt x="0" y="10800"/>
                </a:lnTo>
                <a:lnTo>
                  <a:pt x="49" y="11840"/>
                </a:lnTo>
                <a:lnTo>
                  <a:pt x="195" y="12852"/>
                </a:lnTo>
                <a:lnTo>
                  <a:pt x="431" y="13832"/>
                </a:lnTo>
                <a:lnTo>
                  <a:pt x="755" y="14775"/>
                </a:lnTo>
                <a:lnTo>
                  <a:pt x="1161" y="15676"/>
                </a:lnTo>
                <a:lnTo>
                  <a:pt x="1644" y="16531"/>
                </a:lnTo>
                <a:lnTo>
                  <a:pt x="2201" y="17335"/>
                </a:lnTo>
                <a:lnTo>
                  <a:pt x="2826" y="18084"/>
                </a:lnTo>
                <a:lnTo>
                  <a:pt x="3516" y="18774"/>
                </a:lnTo>
                <a:lnTo>
                  <a:pt x="4265" y="19399"/>
                </a:lnTo>
                <a:lnTo>
                  <a:pt x="5069" y="19956"/>
                </a:lnTo>
                <a:lnTo>
                  <a:pt x="5924" y="20439"/>
                </a:lnTo>
                <a:lnTo>
                  <a:pt x="6825" y="20845"/>
                </a:lnTo>
                <a:lnTo>
                  <a:pt x="7768" y="21169"/>
                </a:lnTo>
                <a:lnTo>
                  <a:pt x="8748" y="21405"/>
                </a:lnTo>
                <a:lnTo>
                  <a:pt x="9760" y="21551"/>
                </a:lnTo>
                <a:lnTo>
                  <a:pt x="10800" y="21600"/>
                </a:lnTo>
                <a:lnTo>
                  <a:pt x="11840" y="21551"/>
                </a:lnTo>
                <a:lnTo>
                  <a:pt x="12852" y="21405"/>
                </a:lnTo>
                <a:lnTo>
                  <a:pt x="13832" y="21169"/>
                </a:lnTo>
                <a:lnTo>
                  <a:pt x="14775" y="20845"/>
                </a:lnTo>
                <a:lnTo>
                  <a:pt x="15676" y="20439"/>
                </a:lnTo>
                <a:lnTo>
                  <a:pt x="16531" y="19956"/>
                </a:lnTo>
                <a:lnTo>
                  <a:pt x="17335" y="19399"/>
                </a:lnTo>
                <a:lnTo>
                  <a:pt x="18084" y="18774"/>
                </a:lnTo>
                <a:lnTo>
                  <a:pt x="18774" y="18084"/>
                </a:lnTo>
                <a:lnTo>
                  <a:pt x="19399" y="17335"/>
                </a:lnTo>
                <a:lnTo>
                  <a:pt x="19956" y="16531"/>
                </a:lnTo>
                <a:lnTo>
                  <a:pt x="20439" y="15676"/>
                </a:lnTo>
                <a:lnTo>
                  <a:pt x="20845" y="14775"/>
                </a:lnTo>
                <a:lnTo>
                  <a:pt x="21169" y="13832"/>
                </a:lnTo>
                <a:lnTo>
                  <a:pt x="21405" y="12852"/>
                </a:lnTo>
                <a:lnTo>
                  <a:pt x="21551" y="11840"/>
                </a:lnTo>
                <a:lnTo>
                  <a:pt x="21600" y="10800"/>
                </a:lnTo>
                <a:lnTo>
                  <a:pt x="21551" y="9760"/>
                </a:lnTo>
                <a:lnTo>
                  <a:pt x="21405" y="8748"/>
                </a:lnTo>
                <a:lnTo>
                  <a:pt x="21169" y="7768"/>
                </a:lnTo>
                <a:lnTo>
                  <a:pt x="20845" y="6825"/>
                </a:lnTo>
                <a:lnTo>
                  <a:pt x="20439" y="5924"/>
                </a:lnTo>
                <a:lnTo>
                  <a:pt x="19956" y="5069"/>
                </a:lnTo>
                <a:lnTo>
                  <a:pt x="19399" y="4265"/>
                </a:lnTo>
                <a:lnTo>
                  <a:pt x="18774" y="3516"/>
                </a:lnTo>
                <a:lnTo>
                  <a:pt x="18084" y="2826"/>
                </a:lnTo>
                <a:lnTo>
                  <a:pt x="17335" y="2201"/>
                </a:lnTo>
                <a:lnTo>
                  <a:pt x="16531" y="1644"/>
                </a:lnTo>
                <a:lnTo>
                  <a:pt x="15676" y="1161"/>
                </a:lnTo>
                <a:lnTo>
                  <a:pt x="14775" y="755"/>
                </a:lnTo>
                <a:lnTo>
                  <a:pt x="13832" y="431"/>
                </a:lnTo>
                <a:lnTo>
                  <a:pt x="12852" y="195"/>
                </a:lnTo>
                <a:lnTo>
                  <a:pt x="11840" y="49"/>
                </a:lnTo>
                <a:lnTo>
                  <a:pt x="10800" y="0"/>
                </a:lnTo>
                <a:close/>
              </a:path>
            </a:pathLst>
          </a:custGeom>
          <a:solidFill>
            <a:srgbClr val="B73408"/>
          </a:solidFill>
          <a:ln w="12700">
            <a:miter lim="400000"/>
          </a:ln>
        </p:spPr>
        <p:txBody>
          <a:bodyPr lIns="45719" rIns="45719"/>
          <a:lstStyle/>
          <a:p>
            <a:endParaRPr/>
          </a:p>
        </p:txBody>
      </p:sp>
      <p:sp>
        <p:nvSpPr>
          <p:cNvPr id="979" name="object 3"/>
          <p:cNvSpPr/>
          <p:nvPr/>
        </p:nvSpPr>
        <p:spPr>
          <a:xfrm flipV="1">
            <a:off x="10046929" y="3898276"/>
            <a:ext cx="1" cy="1163571"/>
          </a:xfrm>
          <a:prstGeom prst="line">
            <a:avLst/>
          </a:prstGeom>
          <a:ln w="28575">
            <a:solidFill>
              <a:srgbClr val="B73408"/>
            </a:solidFill>
            <a:tailEnd type="oval"/>
          </a:ln>
        </p:spPr>
        <p:txBody>
          <a:bodyPr lIns="45719" rIns="45719"/>
          <a:lstStyle/>
          <a:p>
            <a:endParaRPr/>
          </a:p>
        </p:txBody>
      </p:sp>
      <p:sp>
        <p:nvSpPr>
          <p:cNvPr id="980" name="object 23"/>
          <p:cNvSpPr/>
          <p:nvPr/>
        </p:nvSpPr>
        <p:spPr>
          <a:xfrm>
            <a:off x="8395854" y="4620585"/>
            <a:ext cx="3083705" cy="326070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760" y="49"/>
                </a:lnTo>
                <a:lnTo>
                  <a:pt x="8748" y="195"/>
                </a:lnTo>
                <a:lnTo>
                  <a:pt x="7768" y="431"/>
                </a:lnTo>
                <a:lnTo>
                  <a:pt x="6825" y="755"/>
                </a:lnTo>
                <a:lnTo>
                  <a:pt x="5924" y="1161"/>
                </a:lnTo>
                <a:lnTo>
                  <a:pt x="5069" y="1644"/>
                </a:lnTo>
                <a:lnTo>
                  <a:pt x="4265" y="2201"/>
                </a:lnTo>
                <a:lnTo>
                  <a:pt x="3516" y="2826"/>
                </a:lnTo>
                <a:lnTo>
                  <a:pt x="2826" y="3516"/>
                </a:lnTo>
                <a:lnTo>
                  <a:pt x="2201" y="4265"/>
                </a:lnTo>
                <a:lnTo>
                  <a:pt x="1644" y="5069"/>
                </a:lnTo>
                <a:lnTo>
                  <a:pt x="1161" y="5924"/>
                </a:lnTo>
                <a:lnTo>
                  <a:pt x="755" y="6825"/>
                </a:lnTo>
                <a:lnTo>
                  <a:pt x="431" y="7768"/>
                </a:lnTo>
                <a:lnTo>
                  <a:pt x="195" y="8748"/>
                </a:lnTo>
                <a:lnTo>
                  <a:pt x="49" y="9760"/>
                </a:lnTo>
                <a:lnTo>
                  <a:pt x="0" y="10800"/>
                </a:lnTo>
                <a:lnTo>
                  <a:pt x="49" y="11840"/>
                </a:lnTo>
                <a:lnTo>
                  <a:pt x="195" y="12852"/>
                </a:lnTo>
                <a:lnTo>
                  <a:pt x="431" y="13832"/>
                </a:lnTo>
                <a:lnTo>
                  <a:pt x="755" y="14775"/>
                </a:lnTo>
                <a:lnTo>
                  <a:pt x="1161" y="15676"/>
                </a:lnTo>
                <a:lnTo>
                  <a:pt x="1644" y="16531"/>
                </a:lnTo>
                <a:lnTo>
                  <a:pt x="2201" y="17335"/>
                </a:lnTo>
                <a:lnTo>
                  <a:pt x="2826" y="18084"/>
                </a:lnTo>
                <a:lnTo>
                  <a:pt x="3516" y="18774"/>
                </a:lnTo>
                <a:lnTo>
                  <a:pt x="4265" y="19399"/>
                </a:lnTo>
                <a:lnTo>
                  <a:pt x="5069" y="19956"/>
                </a:lnTo>
                <a:lnTo>
                  <a:pt x="5924" y="20439"/>
                </a:lnTo>
                <a:lnTo>
                  <a:pt x="6825" y="20845"/>
                </a:lnTo>
                <a:lnTo>
                  <a:pt x="7768" y="21169"/>
                </a:lnTo>
                <a:lnTo>
                  <a:pt x="8748" y="21405"/>
                </a:lnTo>
                <a:lnTo>
                  <a:pt x="9760" y="21551"/>
                </a:lnTo>
                <a:lnTo>
                  <a:pt x="10800" y="21600"/>
                </a:lnTo>
                <a:lnTo>
                  <a:pt x="11840" y="21551"/>
                </a:lnTo>
                <a:lnTo>
                  <a:pt x="12852" y="21405"/>
                </a:lnTo>
                <a:lnTo>
                  <a:pt x="13832" y="21169"/>
                </a:lnTo>
                <a:lnTo>
                  <a:pt x="14775" y="20845"/>
                </a:lnTo>
                <a:lnTo>
                  <a:pt x="15676" y="20439"/>
                </a:lnTo>
                <a:lnTo>
                  <a:pt x="16531" y="19956"/>
                </a:lnTo>
                <a:lnTo>
                  <a:pt x="17335" y="19399"/>
                </a:lnTo>
                <a:lnTo>
                  <a:pt x="18084" y="18774"/>
                </a:lnTo>
                <a:lnTo>
                  <a:pt x="18774" y="18084"/>
                </a:lnTo>
                <a:lnTo>
                  <a:pt x="19399" y="17335"/>
                </a:lnTo>
                <a:lnTo>
                  <a:pt x="19956" y="16531"/>
                </a:lnTo>
                <a:lnTo>
                  <a:pt x="20439" y="15676"/>
                </a:lnTo>
                <a:lnTo>
                  <a:pt x="20845" y="14775"/>
                </a:lnTo>
                <a:lnTo>
                  <a:pt x="21169" y="13832"/>
                </a:lnTo>
                <a:lnTo>
                  <a:pt x="21405" y="12852"/>
                </a:lnTo>
                <a:lnTo>
                  <a:pt x="21551" y="11840"/>
                </a:lnTo>
                <a:lnTo>
                  <a:pt x="21600" y="10800"/>
                </a:lnTo>
                <a:lnTo>
                  <a:pt x="21551" y="9760"/>
                </a:lnTo>
                <a:lnTo>
                  <a:pt x="21405" y="8748"/>
                </a:lnTo>
                <a:lnTo>
                  <a:pt x="21169" y="7768"/>
                </a:lnTo>
                <a:lnTo>
                  <a:pt x="20845" y="6825"/>
                </a:lnTo>
                <a:lnTo>
                  <a:pt x="20439" y="5924"/>
                </a:lnTo>
                <a:lnTo>
                  <a:pt x="19956" y="5069"/>
                </a:lnTo>
                <a:lnTo>
                  <a:pt x="19399" y="4265"/>
                </a:lnTo>
                <a:lnTo>
                  <a:pt x="18774" y="3516"/>
                </a:lnTo>
                <a:lnTo>
                  <a:pt x="18084" y="2826"/>
                </a:lnTo>
                <a:lnTo>
                  <a:pt x="17335" y="2201"/>
                </a:lnTo>
                <a:lnTo>
                  <a:pt x="16531" y="1644"/>
                </a:lnTo>
                <a:lnTo>
                  <a:pt x="15676" y="1161"/>
                </a:lnTo>
                <a:lnTo>
                  <a:pt x="14775" y="755"/>
                </a:lnTo>
                <a:lnTo>
                  <a:pt x="13832" y="431"/>
                </a:lnTo>
                <a:lnTo>
                  <a:pt x="12852" y="195"/>
                </a:lnTo>
                <a:lnTo>
                  <a:pt x="11840" y="49"/>
                </a:lnTo>
                <a:lnTo>
                  <a:pt x="10800" y="0"/>
                </a:lnTo>
                <a:close/>
              </a:path>
            </a:pathLst>
          </a:custGeom>
          <a:solidFill>
            <a:srgbClr val="B73408"/>
          </a:solidFill>
          <a:ln w="12700">
            <a:miter lim="400000"/>
          </a:ln>
        </p:spPr>
        <p:txBody>
          <a:bodyPr lIns="45719" rIns="45719"/>
          <a:lstStyle/>
          <a:p>
            <a:endParaRPr/>
          </a:p>
        </p:txBody>
      </p:sp>
      <p:sp>
        <p:nvSpPr>
          <p:cNvPr id="982" name="object 14"/>
          <p:cNvSpPr/>
          <p:nvPr/>
        </p:nvSpPr>
        <p:spPr>
          <a:xfrm flipH="1" flipV="1">
            <a:off x="1188540" y="3881940"/>
            <a:ext cx="17728609" cy="1"/>
          </a:xfrm>
          <a:prstGeom prst="line">
            <a:avLst/>
          </a:prstGeom>
          <a:ln w="28575">
            <a:solidFill>
              <a:srgbClr val="B73408"/>
            </a:solidFill>
          </a:ln>
        </p:spPr>
        <p:txBody>
          <a:bodyPr lIns="45719" rIns="45719"/>
          <a:lstStyle/>
          <a:p>
            <a:endParaRPr/>
          </a:p>
        </p:txBody>
      </p:sp>
      <p:sp>
        <p:nvSpPr>
          <p:cNvPr id="983" name="object 24"/>
          <p:cNvSpPr txBox="1"/>
          <p:nvPr/>
        </p:nvSpPr>
        <p:spPr>
          <a:xfrm>
            <a:off x="11290916" y="4736769"/>
            <a:ext cx="438820"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indent="12701" algn="ctr">
              <a:spcBef>
                <a:spcPts val="100"/>
              </a:spcBef>
              <a:defRPr sz="2400" b="1">
                <a:solidFill>
                  <a:schemeClr val="accent3">
                    <a:lumOff val="44000"/>
                  </a:schemeClr>
                </a:solidFill>
                <a:latin typeface="Roboto"/>
                <a:ea typeface="Roboto"/>
                <a:cs typeface="Roboto"/>
                <a:sym typeface="Roboto"/>
              </a:defRPr>
            </a:lvl1pPr>
          </a:lstStyle>
          <a:p>
            <a:r>
              <a:t>06</a:t>
            </a:r>
          </a:p>
        </p:txBody>
      </p:sp>
      <p:sp>
        <p:nvSpPr>
          <p:cNvPr id="984" name="object 25"/>
          <p:cNvSpPr txBox="1"/>
          <p:nvPr/>
        </p:nvSpPr>
        <p:spPr>
          <a:xfrm>
            <a:off x="3333462" y="4736769"/>
            <a:ext cx="44644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indent="12701" algn="ctr">
              <a:spcBef>
                <a:spcPts val="100"/>
              </a:spcBef>
              <a:defRPr sz="2400" b="1">
                <a:solidFill>
                  <a:schemeClr val="accent3">
                    <a:lumOff val="44000"/>
                  </a:schemeClr>
                </a:solidFill>
                <a:latin typeface="Roboto"/>
                <a:ea typeface="Roboto"/>
                <a:cs typeface="Roboto"/>
                <a:sym typeface="Roboto"/>
              </a:defRPr>
            </a:lvl1pPr>
          </a:lstStyle>
          <a:p>
            <a:endParaRPr/>
          </a:p>
        </p:txBody>
      </p:sp>
      <p:sp>
        <p:nvSpPr>
          <p:cNvPr id="985" name="object 26"/>
          <p:cNvSpPr txBox="1"/>
          <p:nvPr/>
        </p:nvSpPr>
        <p:spPr>
          <a:xfrm>
            <a:off x="15274354" y="4736769"/>
            <a:ext cx="426118"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indent="12701" algn="ctr">
              <a:spcBef>
                <a:spcPts val="100"/>
              </a:spcBef>
              <a:defRPr sz="2400" b="1">
                <a:solidFill>
                  <a:schemeClr val="accent3">
                    <a:lumOff val="44000"/>
                  </a:schemeClr>
                </a:solidFill>
                <a:latin typeface="Roboto"/>
                <a:ea typeface="Roboto"/>
                <a:cs typeface="Roboto"/>
                <a:sym typeface="Roboto"/>
              </a:defRPr>
            </a:lvl1pPr>
          </a:lstStyle>
          <a:p>
            <a:endParaRPr/>
          </a:p>
        </p:txBody>
      </p:sp>
      <p:sp>
        <p:nvSpPr>
          <p:cNvPr id="986" name="object 27"/>
          <p:cNvSpPr txBox="1"/>
          <p:nvPr/>
        </p:nvSpPr>
        <p:spPr>
          <a:xfrm>
            <a:off x="7317216" y="4736769"/>
            <a:ext cx="431200"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indent="12701" algn="ctr">
              <a:spcBef>
                <a:spcPts val="100"/>
              </a:spcBef>
              <a:defRPr sz="2400" b="1">
                <a:solidFill>
                  <a:schemeClr val="accent3">
                    <a:lumOff val="44000"/>
                  </a:schemeClr>
                </a:solidFill>
                <a:latin typeface="Roboto"/>
                <a:ea typeface="Roboto"/>
                <a:cs typeface="Roboto"/>
                <a:sym typeface="Roboto"/>
              </a:defRPr>
            </a:lvl1pPr>
          </a:lstStyle>
          <a:p>
            <a:r>
              <a:t>07</a:t>
            </a:r>
          </a:p>
        </p:txBody>
      </p:sp>
      <p:sp>
        <p:nvSpPr>
          <p:cNvPr id="987" name="Oval 24"/>
          <p:cNvSpPr/>
          <p:nvPr/>
        </p:nvSpPr>
        <p:spPr>
          <a:xfrm>
            <a:off x="1061244" y="3810437"/>
            <a:ext cx="143005" cy="143005"/>
          </a:xfrm>
          <a:prstGeom prst="ellipse">
            <a:avLst/>
          </a:prstGeom>
          <a:solidFill>
            <a:schemeClr val="accent3">
              <a:lumOff val="44000"/>
            </a:schemeClr>
          </a:solidFill>
          <a:ln w="28575">
            <a:solidFill>
              <a:srgbClr val="B73408"/>
            </a:solidFill>
          </a:ln>
        </p:spPr>
        <p:txBody>
          <a:bodyPr lIns="45719" rIns="45719" anchor="ctr"/>
          <a:lstStyle/>
          <a:p>
            <a:pPr algn="ctr">
              <a:defRPr>
                <a:solidFill>
                  <a:schemeClr val="accent3">
                    <a:lumOff val="44000"/>
                  </a:schemeClr>
                </a:solidFill>
              </a:defRPr>
            </a:pPr>
            <a:endParaRPr/>
          </a:p>
        </p:txBody>
      </p:sp>
      <p:sp>
        <p:nvSpPr>
          <p:cNvPr id="988" name="Oval 25"/>
          <p:cNvSpPr/>
          <p:nvPr/>
        </p:nvSpPr>
        <p:spPr>
          <a:xfrm>
            <a:off x="18889611" y="3810437"/>
            <a:ext cx="143005" cy="143005"/>
          </a:xfrm>
          <a:prstGeom prst="ellipse">
            <a:avLst/>
          </a:prstGeom>
          <a:solidFill>
            <a:schemeClr val="accent3">
              <a:lumOff val="44000"/>
            </a:schemeClr>
          </a:solidFill>
          <a:ln w="28575">
            <a:solidFill>
              <a:srgbClr val="B73408"/>
            </a:solidFill>
          </a:ln>
        </p:spPr>
        <p:txBody>
          <a:bodyPr lIns="45719" rIns="45719" anchor="ctr"/>
          <a:lstStyle/>
          <a:p>
            <a:pPr algn="ctr">
              <a:defRPr>
                <a:solidFill>
                  <a:schemeClr val="accent3">
                    <a:lumOff val="44000"/>
                  </a:schemeClr>
                </a:solidFill>
              </a:defRPr>
            </a:pPr>
            <a:endParaRPr/>
          </a:p>
        </p:txBody>
      </p:sp>
      <p:sp>
        <p:nvSpPr>
          <p:cNvPr id="989" name="object 22"/>
          <p:cNvSpPr/>
          <p:nvPr/>
        </p:nvSpPr>
        <p:spPr>
          <a:xfrm flipV="1">
            <a:off x="18962380" y="-441"/>
            <a:ext cx="1" cy="3810553"/>
          </a:xfrm>
          <a:prstGeom prst="line">
            <a:avLst/>
          </a:prstGeom>
          <a:ln w="28575">
            <a:solidFill>
              <a:srgbClr val="B73408"/>
            </a:solidFill>
          </a:ln>
        </p:spPr>
        <p:txBody>
          <a:bodyPr lIns="45719" rIns="45719"/>
          <a:lstStyle/>
          <a:p>
            <a:endParaRPr/>
          </a:p>
        </p:txBody>
      </p:sp>
      <p:sp>
        <p:nvSpPr>
          <p:cNvPr id="990" name="object 22"/>
          <p:cNvSpPr/>
          <p:nvPr/>
        </p:nvSpPr>
        <p:spPr>
          <a:xfrm flipV="1">
            <a:off x="1137442" y="3953442"/>
            <a:ext cx="1" cy="5901278"/>
          </a:xfrm>
          <a:prstGeom prst="line">
            <a:avLst/>
          </a:prstGeom>
          <a:ln w="28575">
            <a:solidFill>
              <a:srgbClr val="B73408"/>
            </a:solidFill>
          </a:ln>
        </p:spPr>
        <p:txBody>
          <a:bodyPr lIns="45719" rIns="45719"/>
          <a:lstStyle/>
          <a:p>
            <a:endParaRPr/>
          </a:p>
        </p:txBody>
      </p:sp>
      <p:sp>
        <p:nvSpPr>
          <p:cNvPr id="991" name="object 14"/>
          <p:cNvSpPr/>
          <p:nvPr/>
        </p:nvSpPr>
        <p:spPr>
          <a:xfrm flipH="1">
            <a:off x="1128547" y="9855224"/>
            <a:ext cx="1912683" cy="1"/>
          </a:xfrm>
          <a:prstGeom prst="line">
            <a:avLst/>
          </a:prstGeom>
          <a:ln w="28575">
            <a:solidFill>
              <a:srgbClr val="B73408"/>
            </a:solidFill>
          </a:ln>
        </p:spPr>
        <p:txBody>
          <a:bodyPr lIns="45719" rIns="45719"/>
          <a:lstStyle/>
          <a:p>
            <a:endParaRPr/>
          </a:p>
        </p:txBody>
      </p:sp>
      <p:sp>
        <p:nvSpPr>
          <p:cNvPr id="993" name="object 31"/>
          <p:cNvSpPr txBox="1"/>
          <p:nvPr/>
        </p:nvSpPr>
        <p:spPr>
          <a:xfrm>
            <a:off x="3830349" y="9719977"/>
            <a:ext cx="1532532"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indent="12701" algn="ctr">
              <a:spcBef>
                <a:spcPts val="100"/>
              </a:spcBef>
              <a:defRPr sz="2400" b="1">
                <a:solidFill>
                  <a:schemeClr val="accent3">
                    <a:lumOff val="44000"/>
                  </a:schemeClr>
                </a:solidFill>
                <a:latin typeface="Roboto"/>
                <a:ea typeface="Roboto"/>
                <a:cs typeface="Roboto"/>
                <a:sym typeface="Roboto"/>
              </a:defRPr>
            </a:lvl1pPr>
          </a:lstStyle>
          <a:p>
            <a:r>
              <a:t>TND</a:t>
            </a:r>
          </a:p>
        </p:txBody>
      </p:sp>
      <p:sp>
        <p:nvSpPr>
          <p:cNvPr id="994" name="Oval 31"/>
          <p:cNvSpPr/>
          <p:nvPr/>
        </p:nvSpPr>
        <p:spPr>
          <a:xfrm>
            <a:off x="2987904" y="9784357"/>
            <a:ext cx="143005" cy="143005"/>
          </a:xfrm>
          <a:prstGeom prst="ellipse">
            <a:avLst/>
          </a:prstGeom>
          <a:solidFill>
            <a:schemeClr val="accent3">
              <a:lumOff val="44000"/>
            </a:schemeClr>
          </a:solidFill>
          <a:ln w="28575">
            <a:solidFill>
              <a:srgbClr val="B73408"/>
            </a:solidFill>
          </a:ln>
        </p:spPr>
        <p:txBody>
          <a:bodyPr lIns="45719" rIns="45719" anchor="ctr"/>
          <a:lstStyle/>
          <a:p>
            <a:pPr algn="ctr">
              <a:defRPr>
                <a:solidFill>
                  <a:schemeClr val="accent3">
                    <a:lumOff val="44000"/>
                  </a:schemeClr>
                </a:solidFill>
              </a:defRPr>
            </a:pPr>
            <a:endParaRPr/>
          </a:p>
        </p:txBody>
      </p:sp>
      <p:pic>
        <p:nvPicPr>
          <p:cNvPr id="5" name="Resim 4">
            <a:extLst>
              <a:ext uri="{FF2B5EF4-FFF2-40B4-BE49-F238E27FC236}">
                <a16:creationId xmlns:a16="http://schemas.microsoft.com/office/drawing/2014/main" id="{CED20C41-1A62-C5E4-1916-A680ACE47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2234" y="9280677"/>
            <a:ext cx="1246899" cy="1246899"/>
          </a:xfrm>
          <a:prstGeom prst="rect">
            <a:avLst/>
          </a:prstGeom>
        </p:spPr>
      </p:pic>
      <p:pic>
        <p:nvPicPr>
          <p:cNvPr id="3" name="Resim 2">
            <a:extLst>
              <a:ext uri="{FF2B5EF4-FFF2-40B4-BE49-F238E27FC236}">
                <a16:creationId xmlns:a16="http://schemas.microsoft.com/office/drawing/2014/main" id="{82D54B22-E2F9-8084-A346-D9C430CD83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4844" y="4701498"/>
            <a:ext cx="2617568" cy="2845449"/>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8" name="Resim 7">
            <a:extLst>
              <a:ext uri="{FF2B5EF4-FFF2-40B4-BE49-F238E27FC236}">
                <a16:creationId xmlns:a16="http://schemas.microsoft.com/office/drawing/2014/main" id="{28F03742-03D3-2E54-561A-3AC132ABD1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07806" y="4783546"/>
            <a:ext cx="2592265" cy="2829669"/>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11" name="Resim 10">
            <a:extLst>
              <a:ext uri="{FF2B5EF4-FFF2-40B4-BE49-F238E27FC236}">
                <a16:creationId xmlns:a16="http://schemas.microsoft.com/office/drawing/2014/main" id="{C6C8FB92-027F-6421-8F1A-7E66769AE8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4345" y="4821397"/>
            <a:ext cx="2716571" cy="2859083"/>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sp>
        <p:nvSpPr>
          <p:cNvPr id="4" name="Metin kutusu 3">
            <a:extLst>
              <a:ext uri="{FF2B5EF4-FFF2-40B4-BE49-F238E27FC236}">
                <a16:creationId xmlns:a16="http://schemas.microsoft.com/office/drawing/2014/main" id="{957BF533-2122-64AE-F4F8-C42B48E36E80}"/>
              </a:ext>
            </a:extLst>
          </p:cNvPr>
          <p:cNvSpPr txBox="1"/>
          <p:nvPr/>
        </p:nvSpPr>
        <p:spPr>
          <a:xfrm>
            <a:off x="19651577" y="10818793"/>
            <a:ext cx="2085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tr-TR" dirty="0">
                <a:latin typeface="Montserrat" panose="00000500000000000000" pitchFamily="2" charset="-94"/>
              </a:rPr>
              <a:t>5</a:t>
            </a:r>
            <a:endParaRPr kumimoji="0" lang="tr-TR" sz="1800" b="0" i="0" u="none" strike="noStrike" cap="none" spc="0" normalizeH="0" baseline="0" dirty="0">
              <a:ln>
                <a:noFill/>
              </a:ln>
              <a:solidFill>
                <a:srgbClr val="000000"/>
              </a:solidFill>
              <a:effectLst/>
              <a:uFillTx/>
              <a:latin typeface="Montserrat" panose="00000500000000000000" pitchFamily="2" charset="-94"/>
              <a:sym typeface="Calibri"/>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C6091-88A7-10E7-D254-E3E76E9EEFCB}"/>
            </a:ext>
          </a:extLst>
        </p:cNvPr>
        <p:cNvGrpSpPr/>
        <p:nvPr/>
      </p:nvGrpSpPr>
      <p:grpSpPr>
        <a:xfrm>
          <a:off x="0" y="0"/>
          <a:ext cx="0" cy="0"/>
          <a:chOff x="0" y="0"/>
          <a:chExt cx="0" cy="0"/>
        </a:xfrm>
      </p:grpSpPr>
      <p:sp>
        <p:nvSpPr>
          <p:cNvPr id="1233" name="TextBox 3">
            <a:extLst>
              <a:ext uri="{FF2B5EF4-FFF2-40B4-BE49-F238E27FC236}">
                <a16:creationId xmlns:a16="http://schemas.microsoft.com/office/drawing/2014/main" id="{72D73109-9824-96AC-FA8C-9A6521002549}"/>
              </a:ext>
            </a:extLst>
          </p:cNvPr>
          <p:cNvSpPr txBox="1"/>
          <p:nvPr/>
        </p:nvSpPr>
        <p:spPr>
          <a:xfrm>
            <a:off x="1694874" y="616750"/>
            <a:ext cx="17786866" cy="923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90000"/>
              </a:lnSpc>
              <a:defRPr sz="8000" b="1">
                <a:latin typeface="Roboto"/>
                <a:ea typeface="Roboto"/>
                <a:cs typeface="Roboto"/>
                <a:sym typeface="Roboto"/>
              </a:defRPr>
            </a:lvl1pPr>
          </a:lstStyle>
          <a:p>
            <a:r>
              <a:rPr lang="tr-TR" sz="6000">
                <a:latin typeface="Lora" pitchFamily="2" charset="-94"/>
              </a:rPr>
              <a:t>Anket Analizleri</a:t>
            </a:r>
            <a:endParaRPr sz="6000">
              <a:latin typeface="Lora" pitchFamily="2" charset="-94"/>
            </a:endParaRPr>
          </a:p>
        </p:txBody>
      </p:sp>
      <p:graphicFrame>
        <p:nvGraphicFramePr>
          <p:cNvPr id="3" name="2D Pie Chart">
            <a:extLst>
              <a:ext uri="{FF2B5EF4-FFF2-40B4-BE49-F238E27FC236}">
                <a16:creationId xmlns:a16="http://schemas.microsoft.com/office/drawing/2014/main" id="{72E52FBB-20C9-D52A-54AA-AAD378754900}"/>
              </a:ext>
            </a:extLst>
          </p:cNvPr>
          <p:cNvGraphicFramePr/>
          <p:nvPr>
            <p:extLst>
              <p:ext uri="{D42A27DB-BD31-4B8C-83A1-F6EECF244321}">
                <p14:modId xmlns:p14="http://schemas.microsoft.com/office/powerpoint/2010/main" val="3915424840"/>
              </p:ext>
            </p:extLst>
          </p:nvPr>
        </p:nvGraphicFramePr>
        <p:xfrm>
          <a:off x="2936195" y="1949029"/>
          <a:ext cx="7884583" cy="7705210"/>
        </p:xfrm>
        <a:graphic>
          <a:graphicData uri="http://schemas.openxmlformats.org/drawingml/2006/chart">
            <c:chart xmlns:c="http://schemas.openxmlformats.org/drawingml/2006/chart" xmlns:r="http://schemas.openxmlformats.org/officeDocument/2006/relationships" r:id="rId3"/>
          </a:graphicData>
        </a:graphic>
      </p:graphicFrame>
      <p:sp>
        <p:nvSpPr>
          <p:cNvPr id="7" name="Metin kutusu 6">
            <a:extLst>
              <a:ext uri="{FF2B5EF4-FFF2-40B4-BE49-F238E27FC236}">
                <a16:creationId xmlns:a16="http://schemas.microsoft.com/office/drawing/2014/main" id="{29905362-FBFA-7638-0649-164E3D2E11E4}"/>
              </a:ext>
            </a:extLst>
          </p:cNvPr>
          <p:cNvSpPr txBox="1"/>
          <p:nvPr/>
        </p:nvSpPr>
        <p:spPr>
          <a:xfrm>
            <a:off x="10235576" y="8939781"/>
            <a:ext cx="7699693" cy="2062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a:solidFill>
                  <a:schemeClr val="tx1"/>
                </a:solidFill>
                <a:latin typeface="Montserrat" panose="00000500000000000000" pitchFamily="2" charset="-94"/>
              </a:rPr>
              <a:t>Bi Kutu </a:t>
            </a:r>
            <a:r>
              <a:rPr lang="en-US" sz="3200" err="1">
                <a:solidFill>
                  <a:schemeClr val="tx1"/>
                </a:solidFill>
                <a:latin typeface="Montserrat" panose="00000500000000000000" pitchFamily="2" charset="-94"/>
              </a:rPr>
              <a:t>Kombin</a:t>
            </a:r>
            <a:r>
              <a:rPr lang="en-US" sz="3200">
                <a:solidFill>
                  <a:schemeClr val="tx1"/>
                </a:solidFill>
                <a:latin typeface="Montserrat" panose="00000500000000000000" pitchFamily="2" charset="-94"/>
              </a:rPr>
              <a:t> – </a:t>
            </a:r>
            <a:r>
              <a:rPr lang="en-US" sz="3200" err="1">
                <a:solidFill>
                  <a:schemeClr val="tx1"/>
                </a:solidFill>
                <a:latin typeface="Montserrat" panose="00000500000000000000" pitchFamily="2" charset="-94"/>
              </a:rPr>
              <a:t>Hazır</a:t>
            </a:r>
            <a:r>
              <a:rPr lang="en-US" sz="3200">
                <a:solidFill>
                  <a:schemeClr val="tx1"/>
                </a:solidFill>
                <a:latin typeface="Montserrat" panose="00000500000000000000" pitchFamily="2" charset="-94"/>
              </a:rPr>
              <a:t> </a:t>
            </a:r>
            <a:r>
              <a:rPr lang="en-US" sz="3200" err="1">
                <a:solidFill>
                  <a:schemeClr val="tx1"/>
                </a:solidFill>
                <a:latin typeface="Montserrat" panose="00000500000000000000" pitchFamily="2" charset="-94"/>
              </a:rPr>
              <a:t>kombin</a:t>
            </a:r>
            <a:r>
              <a:rPr lang="en-US" sz="3200">
                <a:solidFill>
                  <a:schemeClr val="tx1"/>
                </a:solidFill>
                <a:latin typeface="Montserrat" panose="00000500000000000000" pitchFamily="2" charset="-94"/>
              </a:rPr>
              <a:t> </a:t>
            </a:r>
            <a:r>
              <a:rPr lang="en-US" sz="3200" err="1">
                <a:solidFill>
                  <a:schemeClr val="tx1"/>
                </a:solidFill>
                <a:latin typeface="Montserrat" panose="00000500000000000000" pitchFamily="2" charset="-94"/>
              </a:rPr>
              <a:t>ve</a:t>
            </a:r>
            <a:r>
              <a:rPr lang="en-US" sz="3200">
                <a:solidFill>
                  <a:schemeClr val="tx1"/>
                </a:solidFill>
                <a:latin typeface="Montserrat" panose="00000500000000000000" pitchFamily="2" charset="-94"/>
              </a:rPr>
              <a:t> </a:t>
            </a:r>
            <a:r>
              <a:rPr lang="en-US" sz="3200" err="1">
                <a:solidFill>
                  <a:schemeClr val="tx1"/>
                </a:solidFill>
                <a:latin typeface="Montserrat" panose="00000500000000000000" pitchFamily="2" charset="-94"/>
              </a:rPr>
              <a:t>stil</a:t>
            </a:r>
            <a:r>
              <a:rPr lang="en-US" sz="3200">
                <a:solidFill>
                  <a:schemeClr val="tx1"/>
                </a:solidFill>
                <a:latin typeface="Montserrat" panose="00000500000000000000" pitchFamily="2" charset="-94"/>
              </a:rPr>
              <a:t> </a:t>
            </a:r>
            <a:r>
              <a:rPr lang="en-US" sz="3200" err="1">
                <a:solidFill>
                  <a:schemeClr val="tx1"/>
                </a:solidFill>
                <a:latin typeface="Montserrat" panose="00000500000000000000" pitchFamily="2" charset="-94"/>
              </a:rPr>
              <a:t>danışmanlığı</a:t>
            </a:r>
            <a:r>
              <a:rPr lang="en-US" sz="3200">
                <a:solidFill>
                  <a:schemeClr val="tx1"/>
                </a:solidFill>
                <a:latin typeface="Montserrat" panose="00000500000000000000" pitchFamily="2" charset="-94"/>
              </a:rPr>
              <a:t> </a:t>
            </a:r>
            <a:r>
              <a:rPr lang="en-US" sz="3200" err="1">
                <a:solidFill>
                  <a:schemeClr val="tx1"/>
                </a:solidFill>
                <a:latin typeface="Montserrat" panose="00000500000000000000" pitchFamily="2" charset="-94"/>
              </a:rPr>
              <a:t>hizmeti</a:t>
            </a:r>
            <a:r>
              <a:rPr lang="en-US" sz="3200">
                <a:solidFill>
                  <a:schemeClr val="tx1"/>
                </a:solidFill>
                <a:latin typeface="Montserrat" panose="00000500000000000000" pitchFamily="2" charset="-94"/>
              </a:rPr>
              <a:t> </a:t>
            </a:r>
            <a:r>
              <a:rPr lang="en-US" sz="3200" err="1">
                <a:solidFill>
                  <a:schemeClr val="tx1"/>
                </a:solidFill>
                <a:latin typeface="Montserrat" panose="00000500000000000000" pitchFamily="2" charset="-94"/>
              </a:rPr>
              <a:t>sunan</a:t>
            </a:r>
            <a:r>
              <a:rPr lang="tr-TR" sz="3200">
                <a:solidFill>
                  <a:schemeClr val="tx1"/>
                </a:solidFill>
                <a:latin typeface="Montserrat" panose="00000500000000000000" pitchFamily="2" charset="-94"/>
              </a:rPr>
              <a:t> </a:t>
            </a:r>
            <a:r>
              <a:rPr lang="en-US" sz="3200">
                <a:solidFill>
                  <a:schemeClr val="tx1"/>
                </a:solidFill>
                <a:latin typeface="Montserrat" panose="00000500000000000000" pitchFamily="2" charset="-94"/>
              </a:rPr>
              <a:t>e-</a:t>
            </a:r>
            <a:r>
              <a:rPr lang="en-US" sz="3200" err="1">
                <a:solidFill>
                  <a:schemeClr val="tx1"/>
                </a:solidFill>
                <a:latin typeface="Montserrat" panose="00000500000000000000" pitchFamily="2" charset="-94"/>
              </a:rPr>
              <a:t>ticaret</a:t>
            </a:r>
            <a:r>
              <a:rPr lang="en-US" sz="3200">
                <a:solidFill>
                  <a:schemeClr val="tx1"/>
                </a:solidFill>
                <a:latin typeface="Montserrat" panose="00000500000000000000" pitchFamily="2" charset="-94"/>
              </a:rPr>
              <a:t> </a:t>
            </a:r>
            <a:r>
              <a:rPr lang="en-US" sz="3200" err="1">
                <a:solidFill>
                  <a:schemeClr val="tx1"/>
                </a:solidFill>
                <a:latin typeface="Montserrat" panose="00000500000000000000" pitchFamily="2" charset="-94"/>
              </a:rPr>
              <a:t>platformu</a:t>
            </a:r>
            <a:r>
              <a:rPr lang="en-US" sz="3200">
                <a:solidFill>
                  <a:schemeClr val="tx1"/>
                </a:solidFill>
                <a:latin typeface="Montserrat" panose="00000500000000000000" pitchFamily="2" charset="-94"/>
              </a:rPr>
              <a:t> </a:t>
            </a:r>
            <a:r>
              <a:rPr lang="en-US" sz="3200" err="1">
                <a:solidFill>
                  <a:schemeClr val="tx1"/>
                </a:solidFill>
                <a:latin typeface="Montserrat" panose="00000500000000000000" pitchFamily="2" charset="-94"/>
              </a:rPr>
              <a:t>hakkında</a:t>
            </a:r>
            <a:r>
              <a:rPr lang="en-US" sz="3200">
                <a:solidFill>
                  <a:schemeClr val="tx1"/>
                </a:solidFill>
                <a:latin typeface="Montserrat" panose="00000500000000000000" pitchFamily="2" charset="-94"/>
              </a:rPr>
              <a:t> </a:t>
            </a:r>
            <a:r>
              <a:rPr lang="en-US" sz="3200" err="1">
                <a:solidFill>
                  <a:schemeClr val="tx1"/>
                </a:solidFill>
                <a:latin typeface="Montserrat" panose="00000500000000000000" pitchFamily="2" charset="-94"/>
              </a:rPr>
              <a:t>kullanıcı</a:t>
            </a:r>
            <a:r>
              <a:rPr lang="en-US" sz="3200">
                <a:solidFill>
                  <a:schemeClr val="tx1"/>
                </a:solidFill>
                <a:latin typeface="Montserrat" panose="00000500000000000000" pitchFamily="2" charset="-94"/>
              </a:rPr>
              <a:t> </a:t>
            </a:r>
            <a:r>
              <a:rPr lang="en-US" sz="3200" err="1">
                <a:solidFill>
                  <a:schemeClr val="tx1"/>
                </a:solidFill>
                <a:latin typeface="Montserrat" panose="00000500000000000000" pitchFamily="2" charset="-94"/>
              </a:rPr>
              <a:t>farkındalık</a:t>
            </a:r>
            <a:r>
              <a:rPr lang="en-US" sz="3200">
                <a:solidFill>
                  <a:schemeClr val="tx1"/>
                </a:solidFill>
                <a:latin typeface="Montserrat" panose="00000500000000000000" pitchFamily="2" charset="-94"/>
              </a:rPr>
              <a:t> </a:t>
            </a:r>
            <a:r>
              <a:rPr lang="en-US" sz="3200" err="1">
                <a:solidFill>
                  <a:schemeClr val="tx1"/>
                </a:solidFill>
                <a:latin typeface="Montserrat" panose="00000500000000000000" pitchFamily="2" charset="-94"/>
              </a:rPr>
              <a:t>verileri</a:t>
            </a:r>
            <a:endParaRPr lang="en-US" sz="3200">
              <a:solidFill>
                <a:schemeClr val="tx1"/>
              </a:solidFill>
              <a:latin typeface="Montserrat" panose="00000500000000000000" pitchFamily="2" charset="-94"/>
            </a:endParaRPr>
          </a:p>
        </p:txBody>
      </p:sp>
      <p:sp>
        <p:nvSpPr>
          <p:cNvPr id="9" name="Metin kutusu 8">
            <a:extLst>
              <a:ext uri="{FF2B5EF4-FFF2-40B4-BE49-F238E27FC236}">
                <a16:creationId xmlns:a16="http://schemas.microsoft.com/office/drawing/2014/main" id="{FEE51CCF-CD98-C5F6-539B-074F0BD48FF1}"/>
              </a:ext>
            </a:extLst>
          </p:cNvPr>
          <p:cNvSpPr txBox="1"/>
          <p:nvPr/>
        </p:nvSpPr>
        <p:spPr>
          <a:xfrm>
            <a:off x="3081758" y="9155733"/>
            <a:ext cx="6865629"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200">
                <a:solidFill>
                  <a:schemeClr val="tx1"/>
                </a:solidFill>
                <a:latin typeface="Montserrat" panose="00000500000000000000" pitchFamily="2" charset="-94"/>
              </a:rPr>
              <a:t>Beyaz Yaka</a:t>
            </a:r>
            <a:endParaRPr lang="tr-TR" sz="3200">
              <a:solidFill>
                <a:schemeClr val="tx1"/>
              </a:solidFill>
              <a:latin typeface="Montserrat" panose="00000500000000000000" pitchFamily="2" charset="-94"/>
            </a:endParaRPr>
          </a:p>
          <a:p>
            <a:pPr algn="ctr"/>
            <a:r>
              <a:rPr lang="tr-TR" sz="3200">
                <a:solidFill>
                  <a:schemeClr val="tx1"/>
                </a:solidFill>
                <a:latin typeface="Montserrat" panose="00000500000000000000" pitchFamily="2" charset="-94"/>
              </a:rPr>
              <a:t> Kadın</a:t>
            </a:r>
            <a:r>
              <a:rPr lang="en-US" sz="3200">
                <a:solidFill>
                  <a:schemeClr val="tx1"/>
                </a:solidFill>
                <a:latin typeface="Montserrat" panose="00000500000000000000" pitchFamily="2" charset="-94"/>
              </a:rPr>
              <a:t> </a:t>
            </a:r>
            <a:r>
              <a:rPr lang="en-US" sz="3200" err="1">
                <a:solidFill>
                  <a:schemeClr val="tx1"/>
                </a:solidFill>
                <a:latin typeface="Montserrat" panose="00000500000000000000" pitchFamily="2" charset="-94"/>
              </a:rPr>
              <a:t>Çalışan</a:t>
            </a:r>
            <a:r>
              <a:rPr lang="en-US" sz="3200">
                <a:solidFill>
                  <a:schemeClr val="tx1"/>
                </a:solidFill>
                <a:latin typeface="Montserrat" panose="00000500000000000000" pitchFamily="2" charset="-94"/>
              </a:rPr>
              <a:t> </a:t>
            </a:r>
            <a:r>
              <a:rPr lang="tr-TR" sz="3200">
                <a:solidFill>
                  <a:schemeClr val="tx1"/>
                </a:solidFill>
                <a:latin typeface="Montserrat" panose="00000500000000000000" pitchFamily="2" charset="-94"/>
              </a:rPr>
              <a:t>Oranı</a:t>
            </a:r>
            <a:endParaRPr lang="en-US" sz="3200">
              <a:solidFill>
                <a:schemeClr val="tx1"/>
              </a:solidFill>
              <a:latin typeface="Montserrat" panose="00000500000000000000" pitchFamily="2" charset="-94"/>
            </a:endParaRPr>
          </a:p>
        </p:txBody>
      </p:sp>
      <p:sp>
        <p:nvSpPr>
          <p:cNvPr id="10" name="Metin kutusu 9">
            <a:extLst>
              <a:ext uri="{FF2B5EF4-FFF2-40B4-BE49-F238E27FC236}">
                <a16:creationId xmlns:a16="http://schemas.microsoft.com/office/drawing/2014/main" id="{41FD8D4C-ED45-FF56-4675-64609415C0C2}"/>
              </a:ext>
            </a:extLst>
          </p:cNvPr>
          <p:cNvSpPr txBox="1"/>
          <p:nvPr/>
        </p:nvSpPr>
        <p:spPr>
          <a:xfrm>
            <a:off x="4419145" y="4748400"/>
            <a:ext cx="183408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tr-TR" sz="3600" b="0" i="0" u="none" strike="noStrike" cap="none" spc="0" normalizeH="0" baseline="0">
                <a:ln>
                  <a:noFill/>
                </a:ln>
                <a:solidFill>
                  <a:schemeClr val="bg1"/>
                </a:solidFill>
                <a:effectLst/>
                <a:uFillTx/>
                <a:latin typeface="Montserrat" pitchFamily="2" charset="-94"/>
                <a:sym typeface="Calibri"/>
              </a:rPr>
              <a:t>%</a:t>
            </a:r>
            <a:r>
              <a:rPr lang="tr-TR" sz="3600" b="1">
                <a:solidFill>
                  <a:schemeClr val="bg1"/>
                </a:solidFill>
                <a:latin typeface="Montserrat" pitchFamily="2" charset="-94"/>
              </a:rPr>
              <a:t>30</a:t>
            </a:r>
            <a:endParaRPr kumimoji="0" lang="tr-TR" sz="3600" b="1" i="0" u="none" strike="noStrike" cap="none" spc="0" normalizeH="0" baseline="0">
              <a:ln>
                <a:noFill/>
              </a:ln>
              <a:solidFill>
                <a:schemeClr val="bg1"/>
              </a:solidFill>
              <a:effectLst/>
              <a:uFillTx/>
              <a:latin typeface="Montserrat" pitchFamily="2" charset="-94"/>
              <a:sym typeface="Calibri"/>
            </a:endParaRPr>
          </a:p>
        </p:txBody>
      </p:sp>
      <p:sp>
        <p:nvSpPr>
          <p:cNvPr id="11" name="Metin kutusu 10">
            <a:extLst>
              <a:ext uri="{FF2B5EF4-FFF2-40B4-BE49-F238E27FC236}">
                <a16:creationId xmlns:a16="http://schemas.microsoft.com/office/drawing/2014/main" id="{D98C3914-FD97-5890-F9E8-26DC1E185B5B}"/>
              </a:ext>
            </a:extLst>
          </p:cNvPr>
          <p:cNvSpPr txBox="1"/>
          <p:nvPr/>
        </p:nvSpPr>
        <p:spPr>
          <a:xfrm>
            <a:off x="7026799" y="6584511"/>
            <a:ext cx="183408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tr-TR" sz="3600" b="0" i="0" u="none" strike="noStrike" cap="none" spc="0" normalizeH="0" baseline="0">
                <a:ln>
                  <a:noFill/>
                </a:ln>
                <a:solidFill>
                  <a:schemeClr val="bg1"/>
                </a:solidFill>
                <a:effectLst/>
                <a:uFillTx/>
                <a:latin typeface="Montserrat" pitchFamily="2" charset="-94"/>
                <a:sym typeface="Calibri"/>
              </a:rPr>
              <a:t>%</a:t>
            </a:r>
            <a:r>
              <a:rPr kumimoji="0" lang="tr-TR" sz="3600" b="1" i="0" u="none" strike="noStrike" cap="none" spc="0" normalizeH="0" baseline="0">
                <a:ln>
                  <a:noFill/>
                </a:ln>
                <a:solidFill>
                  <a:schemeClr val="bg1"/>
                </a:solidFill>
                <a:effectLst/>
                <a:uFillTx/>
                <a:latin typeface="Montserrat" pitchFamily="2" charset="-94"/>
                <a:sym typeface="Calibri"/>
              </a:rPr>
              <a:t>70</a:t>
            </a:r>
          </a:p>
        </p:txBody>
      </p:sp>
      <p:graphicFrame>
        <p:nvGraphicFramePr>
          <p:cNvPr id="15" name="2D Pie Chart">
            <a:extLst>
              <a:ext uri="{FF2B5EF4-FFF2-40B4-BE49-F238E27FC236}">
                <a16:creationId xmlns:a16="http://schemas.microsoft.com/office/drawing/2014/main" id="{00283379-4CDD-66D1-29E1-FE0509AF0B48}"/>
              </a:ext>
            </a:extLst>
          </p:cNvPr>
          <p:cNvGraphicFramePr/>
          <p:nvPr>
            <p:extLst>
              <p:ext uri="{D42A27DB-BD31-4B8C-83A1-F6EECF244321}">
                <p14:modId xmlns:p14="http://schemas.microsoft.com/office/powerpoint/2010/main" val="89697349"/>
              </p:ext>
            </p:extLst>
          </p:nvPr>
        </p:nvGraphicFramePr>
        <p:xfrm>
          <a:off x="9814747" y="1798895"/>
          <a:ext cx="7884583" cy="7705210"/>
        </p:xfrm>
        <a:graphic>
          <a:graphicData uri="http://schemas.openxmlformats.org/drawingml/2006/chart">
            <c:chart xmlns:c="http://schemas.openxmlformats.org/drawingml/2006/chart" xmlns:r="http://schemas.openxmlformats.org/officeDocument/2006/relationships" r:id="rId4"/>
          </a:graphicData>
        </a:graphic>
      </p:graphicFrame>
      <p:sp>
        <p:nvSpPr>
          <p:cNvPr id="16" name="Metin kutusu 15">
            <a:extLst>
              <a:ext uri="{FF2B5EF4-FFF2-40B4-BE49-F238E27FC236}">
                <a16:creationId xmlns:a16="http://schemas.microsoft.com/office/drawing/2014/main" id="{83A04DDA-5B88-3785-B25B-3A594B83CBA2}"/>
              </a:ext>
            </a:extLst>
          </p:cNvPr>
          <p:cNvSpPr txBox="1"/>
          <p:nvPr/>
        </p:nvSpPr>
        <p:spPr>
          <a:xfrm>
            <a:off x="12728504" y="6584512"/>
            <a:ext cx="183408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tr-TR" sz="3600" b="0" i="0" u="none" strike="noStrike" cap="none" spc="0" normalizeH="0" baseline="0">
                <a:ln>
                  <a:noFill/>
                </a:ln>
                <a:solidFill>
                  <a:schemeClr val="bg1"/>
                </a:solidFill>
                <a:effectLst/>
                <a:uFillTx/>
                <a:latin typeface="Montserrat" pitchFamily="2" charset="-94"/>
                <a:sym typeface="Calibri"/>
              </a:rPr>
              <a:t>%</a:t>
            </a:r>
            <a:r>
              <a:rPr kumimoji="0" lang="tr-TR" sz="3600" b="1" i="0" u="none" strike="noStrike" cap="none" spc="0" normalizeH="0" baseline="0">
                <a:ln>
                  <a:noFill/>
                </a:ln>
                <a:solidFill>
                  <a:schemeClr val="bg1"/>
                </a:solidFill>
                <a:effectLst/>
                <a:uFillTx/>
                <a:latin typeface="Montserrat" pitchFamily="2" charset="-94"/>
                <a:sym typeface="Calibri"/>
              </a:rPr>
              <a:t>94,</a:t>
            </a:r>
            <a:r>
              <a:rPr lang="tr-TR" sz="3600" b="1">
                <a:solidFill>
                  <a:schemeClr val="bg1"/>
                </a:solidFill>
                <a:latin typeface="Montserrat" pitchFamily="2" charset="-94"/>
              </a:rPr>
              <a:t>7</a:t>
            </a:r>
          </a:p>
        </p:txBody>
      </p:sp>
      <p:sp>
        <p:nvSpPr>
          <p:cNvPr id="17" name="Metin kutusu 16">
            <a:extLst>
              <a:ext uri="{FF2B5EF4-FFF2-40B4-BE49-F238E27FC236}">
                <a16:creationId xmlns:a16="http://schemas.microsoft.com/office/drawing/2014/main" id="{8433383B-57C4-3594-BB4C-F71E788322C1}"/>
              </a:ext>
            </a:extLst>
          </p:cNvPr>
          <p:cNvSpPr txBox="1"/>
          <p:nvPr/>
        </p:nvSpPr>
        <p:spPr>
          <a:xfrm>
            <a:off x="12604882" y="3075193"/>
            <a:ext cx="148054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tr-TR" b="0" i="0" u="none" strike="noStrike" cap="none" spc="0" normalizeH="0" baseline="0">
                <a:ln>
                  <a:noFill/>
                </a:ln>
                <a:solidFill>
                  <a:schemeClr val="bg1"/>
                </a:solidFill>
                <a:effectLst/>
                <a:uFillTx/>
                <a:latin typeface="Montserrat" pitchFamily="2" charset="-94"/>
                <a:sym typeface="Calibri"/>
              </a:rPr>
              <a:t>%</a:t>
            </a:r>
            <a:r>
              <a:rPr kumimoji="0" lang="tr-TR" b="1" i="0" u="none" strike="noStrike" cap="none" spc="0" normalizeH="0" baseline="0">
                <a:ln>
                  <a:noFill/>
                </a:ln>
                <a:solidFill>
                  <a:schemeClr val="bg1"/>
                </a:solidFill>
                <a:effectLst/>
                <a:uFillTx/>
                <a:latin typeface="Montserrat" pitchFamily="2" charset="-94"/>
                <a:sym typeface="Calibri"/>
              </a:rPr>
              <a:t>5,3</a:t>
            </a:r>
            <a:endParaRPr lang="tr-TR" b="1">
              <a:solidFill>
                <a:schemeClr val="bg1"/>
              </a:solidFill>
              <a:latin typeface="Montserrat" pitchFamily="2" charset="-94"/>
            </a:endParaRPr>
          </a:p>
        </p:txBody>
      </p:sp>
      <p:sp>
        <p:nvSpPr>
          <p:cNvPr id="18" name="Metin kutusu 17">
            <a:extLst>
              <a:ext uri="{FF2B5EF4-FFF2-40B4-BE49-F238E27FC236}">
                <a16:creationId xmlns:a16="http://schemas.microsoft.com/office/drawing/2014/main" id="{00BC3634-0057-9BFE-F72D-F408C147B81D}"/>
              </a:ext>
            </a:extLst>
          </p:cNvPr>
          <p:cNvSpPr txBox="1"/>
          <p:nvPr/>
        </p:nvSpPr>
        <p:spPr>
          <a:xfrm>
            <a:off x="148247" y="5071564"/>
            <a:ext cx="3317035" cy="1692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tr-TR" sz="4000" b="1">
                <a:solidFill>
                  <a:srgbClr val="C00000"/>
                </a:solidFill>
              </a:rPr>
              <a:t>* </a:t>
            </a:r>
            <a:r>
              <a:rPr lang="tr-TR" sz="3200">
                <a:solidFill>
                  <a:schemeClr val="tx1"/>
                </a:solidFill>
                <a:latin typeface="Montserrat" panose="00000500000000000000" pitchFamily="2" charset="-94"/>
              </a:rPr>
              <a:t>Beyaz Yaka</a:t>
            </a:r>
          </a:p>
          <a:p>
            <a:r>
              <a:rPr lang="tr-TR" sz="3200">
                <a:solidFill>
                  <a:schemeClr val="tx1"/>
                </a:solidFill>
                <a:latin typeface="Montserrat" panose="00000500000000000000" pitchFamily="2" charset="-94"/>
              </a:rPr>
              <a:t>   Kadın Çalışan</a:t>
            </a:r>
          </a:p>
          <a:p>
            <a:r>
              <a:rPr lang="tr-TR" sz="3200" b="1">
                <a:solidFill>
                  <a:schemeClr val="tx1"/>
                </a:solidFill>
                <a:latin typeface="Montserrat" panose="00000500000000000000" pitchFamily="2" charset="-94"/>
              </a:rPr>
              <a:t>* </a:t>
            </a:r>
            <a:r>
              <a:rPr lang="tr-TR" sz="3200">
                <a:solidFill>
                  <a:schemeClr val="tx1"/>
                </a:solidFill>
                <a:latin typeface="Montserrat" panose="00000500000000000000" pitchFamily="2" charset="-94"/>
              </a:rPr>
              <a:t>Diğer</a:t>
            </a:r>
            <a:endParaRPr lang="en-US" sz="3200">
              <a:solidFill>
                <a:schemeClr val="tx1"/>
              </a:solidFill>
              <a:latin typeface="Montserrat" panose="00000500000000000000" pitchFamily="2" charset="-94"/>
            </a:endParaRPr>
          </a:p>
        </p:txBody>
      </p:sp>
      <p:sp>
        <p:nvSpPr>
          <p:cNvPr id="21" name="Metin kutusu 20">
            <a:extLst>
              <a:ext uri="{FF2B5EF4-FFF2-40B4-BE49-F238E27FC236}">
                <a16:creationId xmlns:a16="http://schemas.microsoft.com/office/drawing/2014/main" id="{E9401120-A72A-2E7C-21A0-CC681A024153}"/>
              </a:ext>
            </a:extLst>
          </p:cNvPr>
          <p:cNvSpPr txBox="1"/>
          <p:nvPr/>
        </p:nvSpPr>
        <p:spPr>
          <a:xfrm>
            <a:off x="17064814" y="5346604"/>
            <a:ext cx="2661430"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tr-TR" sz="4000" b="1">
                <a:solidFill>
                  <a:srgbClr val="C00000"/>
                </a:solidFill>
              </a:rPr>
              <a:t>*</a:t>
            </a:r>
            <a:r>
              <a:rPr lang="tr-TR" sz="4000">
                <a:solidFill>
                  <a:srgbClr val="C00000"/>
                </a:solidFill>
              </a:rPr>
              <a:t> </a:t>
            </a:r>
            <a:r>
              <a:rPr lang="tr-TR" sz="3200">
                <a:solidFill>
                  <a:schemeClr val="tx1"/>
                </a:solidFill>
                <a:latin typeface="Montserrat" panose="00000500000000000000" pitchFamily="2" charset="-94"/>
              </a:rPr>
              <a:t>Hayır</a:t>
            </a:r>
          </a:p>
          <a:p>
            <a:r>
              <a:rPr lang="tr-TR" sz="3200" b="1">
                <a:solidFill>
                  <a:schemeClr val="tx1"/>
                </a:solidFill>
                <a:latin typeface="Montserrat" panose="00000500000000000000" pitchFamily="2" charset="-94"/>
              </a:rPr>
              <a:t>*</a:t>
            </a:r>
            <a:r>
              <a:rPr lang="tr-TR" sz="3200">
                <a:solidFill>
                  <a:schemeClr val="tx1"/>
                </a:solidFill>
                <a:latin typeface="Montserrat" panose="00000500000000000000" pitchFamily="2" charset="-94"/>
              </a:rPr>
              <a:t>  Evet</a:t>
            </a:r>
            <a:endParaRPr lang="en-US" sz="3200">
              <a:solidFill>
                <a:schemeClr val="tx1"/>
              </a:solidFill>
              <a:latin typeface="Montserrat" panose="00000500000000000000" pitchFamily="2" charset="-94"/>
            </a:endParaRPr>
          </a:p>
        </p:txBody>
      </p:sp>
      <p:sp>
        <p:nvSpPr>
          <p:cNvPr id="2" name="Metin kutusu 1">
            <a:extLst>
              <a:ext uri="{FF2B5EF4-FFF2-40B4-BE49-F238E27FC236}">
                <a16:creationId xmlns:a16="http://schemas.microsoft.com/office/drawing/2014/main" id="{ADE9AD4B-2E55-8273-73DF-F269F8C0EA5E}"/>
              </a:ext>
            </a:extLst>
          </p:cNvPr>
          <p:cNvSpPr txBox="1"/>
          <p:nvPr/>
        </p:nvSpPr>
        <p:spPr>
          <a:xfrm>
            <a:off x="19651577" y="10818793"/>
            <a:ext cx="2085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tr-TR" sz="1800" b="0" i="0" u="none" strike="noStrike" cap="none" spc="0" normalizeH="0" baseline="0" dirty="0">
                <a:ln>
                  <a:noFill/>
                </a:ln>
                <a:solidFill>
                  <a:srgbClr val="000000"/>
                </a:solidFill>
                <a:effectLst/>
                <a:uFillTx/>
                <a:latin typeface="Montserrat" panose="00000500000000000000" pitchFamily="2" charset="-94"/>
                <a:sym typeface="Calibri"/>
              </a:rPr>
              <a:t>6</a:t>
            </a:r>
          </a:p>
        </p:txBody>
      </p:sp>
    </p:spTree>
    <p:extLst>
      <p:ext uri="{BB962C8B-B14F-4D97-AF65-F5344CB8AC3E}">
        <p14:creationId xmlns:p14="http://schemas.microsoft.com/office/powerpoint/2010/main" val="420836966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46516-9D89-9B39-CFD1-227CAF002CD7}"/>
            </a:ext>
          </a:extLst>
        </p:cNvPr>
        <p:cNvGrpSpPr/>
        <p:nvPr/>
      </p:nvGrpSpPr>
      <p:grpSpPr>
        <a:xfrm>
          <a:off x="0" y="0"/>
          <a:ext cx="0" cy="0"/>
          <a:chOff x="0" y="0"/>
          <a:chExt cx="0" cy="0"/>
        </a:xfrm>
      </p:grpSpPr>
      <p:sp>
        <p:nvSpPr>
          <p:cNvPr id="1233" name="TextBox 3">
            <a:extLst>
              <a:ext uri="{FF2B5EF4-FFF2-40B4-BE49-F238E27FC236}">
                <a16:creationId xmlns:a16="http://schemas.microsoft.com/office/drawing/2014/main" id="{5ECECD88-C2D6-6776-6A0E-540FDC3429D9}"/>
              </a:ext>
            </a:extLst>
          </p:cNvPr>
          <p:cNvSpPr txBox="1"/>
          <p:nvPr/>
        </p:nvSpPr>
        <p:spPr>
          <a:xfrm>
            <a:off x="1694874" y="616750"/>
            <a:ext cx="17786866" cy="923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90000"/>
              </a:lnSpc>
              <a:defRPr sz="8000" b="1">
                <a:latin typeface="Roboto"/>
                <a:ea typeface="Roboto"/>
                <a:cs typeface="Roboto"/>
                <a:sym typeface="Roboto"/>
              </a:defRPr>
            </a:lvl1pPr>
          </a:lstStyle>
          <a:p>
            <a:r>
              <a:rPr lang="tr-TR" sz="6000">
                <a:latin typeface="Lora" pitchFamily="2" charset="-94"/>
              </a:rPr>
              <a:t>Anket Analizleri</a:t>
            </a:r>
            <a:endParaRPr sz="6000">
              <a:latin typeface="Lora" pitchFamily="2" charset="-94"/>
            </a:endParaRPr>
          </a:p>
        </p:txBody>
      </p:sp>
      <p:graphicFrame>
        <p:nvGraphicFramePr>
          <p:cNvPr id="3" name="2D Pie Chart">
            <a:extLst>
              <a:ext uri="{FF2B5EF4-FFF2-40B4-BE49-F238E27FC236}">
                <a16:creationId xmlns:a16="http://schemas.microsoft.com/office/drawing/2014/main" id="{9642D29C-CB15-0CE7-3051-8AF21ED2BB5C}"/>
              </a:ext>
            </a:extLst>
          </p:cNvPr>
          <p:cNvGraphicFramePr/>
          <p:nvPr>
            <p:extLst>
              <p:ext uri="{D42A27DB-BD31-4B8C-83A1-F6EECF244321}">
                <p14:modId xmlns:p14="http://schemas.microsoft.com/office/powerpoint/2010/main" val="159315664"/>
              </p:ext>
            </p:extLst>
          </p:nvPr>
        </p:nvGraphicFramePr>
        <p:xfrm>
          <a:off x="3111247" y="1714048"/>
          <a:ext cx="7884583" cy="7705210"/>
        </p:xfrm>
        <a:graphic>
          <a:graphicData uri="http://schemas.openxmlformats.org/drawingml/2006/chart">
            <c:chart xmlns:c="http://schemas.openxmlformats.org/drawingml/2006/chart" xmlns:r="http://schemas.openxmlformats.org/officeDocument/2006/relationships" r:id="rId3"/>
          </a:graphicData>
        </a:graphic>
      </p:graphicFrame>
      <p:sp>
        <p:nvSpPr>
          <p:cNvPr id="7" name="Metin kutusu 6">
            <a:extLst>
              <a:ext uri="{FF2B5EF4-FFF2-40B4-BE49-F238E27FC236}">
                <a16:creationId xmlns:a16="http://schemas.microsoft.com/office/drawing/2014/main" id="{0B1E1211-D294-539B-FCDE-6AE63430FFA5}"/>
              </a:ext>
            </a:extLst>
          </p:cNvPr>
          <p:cNvSpPr txBox="1"/>
          <p:nvPr/>
        </p:nvSpPr>
        <p:spPr>
          <a:xfrm>
            <a:off x="11077823" y="9027863"/>
            <a:ext cx="7368762"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tr-TR" sz="3200" err="1">
                <a:latin typeface="Montserrat" panose="00000500000000000000" pitchFamily="2" charset="-94"/>
              </a:rPr>
              <a:t>Bi</a:t>
            </a:r>
            <a:r>
              <a:rPr lang="tr-TR" sz="3200">
                <a:latin typeface="Montserrat" panose="00000500000000000000" pitchFamily="2" charset="-94"/>
              </a:rPr>
              <a:t> Kutu Kombin hizmetini öğrendikten sonra, kullanmayı düşünür müsünüz?  </a:t>
            </a:r>
            <a:endParaRPr lang="en-US" sz="3200">
              <a:solidFill>
                <a:schemeClr val="tx1"/>
              </a:solidFill>
              <a:latin typeface="Montserrat" panose="00000500000000000000" pitchFamily="2" charset="-94"/>
            </a:endParaRPr>
          </a:p>
        </p:txBody>
      </p:sp>
      <p:sp>
        <p:nvSpPr>
          <p:cNvPr id="9" name="Metin kutusu 8">
            <a:extLst>
              <a:ext uri="{FF2B5EF4-FFF2-40B4-BE49-F238E27FC236}">
                <a16:creationId xmlns:a16="http://schemas.microsoft.com/office/drawing/2014/main" id="{3EF330CF-52E3-7CC4-C6B3-5AC1C4552592}"/>
              </a:ext>
            </a:extLst>
          </p:cNvPr>
          <p:cNvSpPr txBox="1"/>
          <p:nvPr/>
        </p:nvSpPr>
        <p:spPr>
          <a:xfrm>
            <a:off x="4321729" y="9027863"/>
            <a:ext cx="6347119"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tr-TR" sz="3200">
                <a:latin typeface="Montserrat" panose="00000500000000000000" pitchFamily="2" charset="-94"/>
              </a:rPr>
              <a:t>Giysi alışverişi yaparken en çok hangi zorlukları yaşıyorsunuz?</a:t>
            </a:r>
            <a:endParaRPr lang="en-US" sz="3200">
              <a:solidFill>
                <a:schemeClr val="tx1"/>
              </a:solidFill>
            </a:endParaRPr>
          </a:p>
        </p:txBody>
      </p:sp>
      <p:sp>
        <p:nvSpPr>
          <p:cNvPr id="10" name="Metin kutusu 9">
            <a:extLst>
              <a:ext uri="{FF2B5EF4-FFF2-40B4-BE49-F238E27FC236}">
                <a16:creationId xmlns:a16="http://schemas.microsoft.com/office/drawing/2014/main" id="{EE11EAAF-FBEE-D0FE-2324-26BCB68734A8}"/>
              </a:ext>
            </a:extLst>
          </p:cNvPr>
          <p:cNvSpPr txBox="1"/>
          <p:nvPr/>
        </p:nvSpPr>
        <p:spPr>
          <a:xfrm>
            <a:off x="4011057" y="5177039"/>
            <a:ext cx="183408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tr-TR" sz="3600" b="0" i="0" u="none" strike="noStrike" cap="none" spc="0" normalizeH="0" baseline="0">
                <a:ln>
                  <a:noFill/>
                </a:ln>
                <a:solidFill>
                  <a:schemeClr val="bg1"/>
                </a:solidFill>
                <a:effectLst/>
                <a:uFillTx/>
                <a:latin typeface="Montserrat" pitchFamily="2" charset="-94"/>
                <a:sym typeface="Calibri"/>
              </a:rPr>
              <a:t>%</a:t>
            </a:r>
            <a:r>
              <a:rPr lang="tr-TR" sz="3600" b="1">
                <a:solidFill>
                  <a:schemeClr val="bg1"/>
                </a:solidFill>
                <a:latin typeface="Montserrat" pitchFamily="2" charset="-94"/>
              </a:rPr>
              <a:t>30,1</a:t>
            </a:r>
            <a:endParaRPr kumimoji="0" lang="tr-TR" sz="3600" b="1" i="0" u="none" strike="noStrike" cap="none" spc="0" normalizeH="0" baseline="0">
              <a:ln>
                <a:noFill/>
              </a:ln>
              <a:solidFill>
                <a:schemeClr val="bg1"/>
              </a:solidFill>
              <a:effectLst/>
              <a:uFillTx/>
              <a:latin typeface="Montserrat" pitchFamily="2" charset="-94"/>
              <a:sym typeface="Calibri"/>
            </a:endParaRPr>
          </a:p>
        </p:txBody>
      </p:sp>
      <p:sp>
        <p:nvSpPr>
          <p:cNvPr id="11" name="Metin kutusu 10">
            <a:extLst>
              <a:ext uri="{FF2B5EF4-FFF2-40B4-BE49-F238E27FC236}">
                <a16:creationId xmlns:a16="http://schemas.microsoft.com/office/drawing/2014/main" id="{6BC15F7C-CA04-63E1-B06E-18D93F3277C4}"/>
              </a:ext>
            </a:extLst>
          </p:cNvPr>
          <p:cNvSpPr txBox="1"/>
          <p:nvPr/>
        </p:nvSpPr>
        <p:spPr>
          <a:xfrm>
            <a:off x="6171256" y="7175258"/>
            <a:ext cx="183408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tr-TR" sz="3600" b="0" i="0" u="none" strike="noStrike" cap="none" spc="0" normalizeH="0" baseline="0">
                <a:ln>
                  <a:noFill/>
                </a:ln>
                <a:solidFill>
                  <a:schemeClr val="bg1"/>
                </a:solidFill>
                <a:effectLst/>
                <a:uFillTx/>
                <a:latin typeface="Montserrat" pitchFamily="2" charset="-94"/>
                <a:sym typeface="Calibri"/>
              </a:rPr>
              <a:t>%</a:t>
            </a:r>
            <a:r>
              <a:rPr lang="tr-TR" sz="3600" b="1">
                <a:solidFill>
                  <a:schemeClr val="bg1"/>
                </a:solidFill>
                <a:latin typeface="Montserrat" pitchFamily="2" charset="-94"/>
              </a:rPr>
              <a:t>30,1</a:t>
            </a:r>
            <a:endParaRPr kumimoji="0" lang="tr-TR" sz="3600" b="1" i="0" u="none" strike="noStrike" cap="none" spc="0" normalizeH="0" baseline="0">
              <a:ln>
                <a:noFill/>
              </a:ln>
              <a:solidFill>
                <a:schemeClr val="bg1"/>
              </a:solidFill>
              <a:effectLst/>
              <a:uFillTx/>
              <a:latin typeface="Montserrat" pitchFamily="2" charset="-94"/>
              <a:sym typeface="Calibri"/>
            </a:endParaRPr>
          </a:p>
        </p:txBody>
      </p:sp>
      <p:graphicFrame>
        <p:nvGraphicFramePr>
          <p:cNvPr id="15" name="2D Pie Chart">
            <a:extLst>
              <a:ext uri="{FF2B5EF4-FFF2-40B4-BE49-F238E27FC236}">
                <a16:creationId xmlns:a16="http://schemas.microsoft.com/office/drawing/2014/main" id="{CE9CAC7E-CB62-D9FE-4B46-FF3955038489}"/>
              </a:ext>
            </a:extLst>
          </p:cNvPr>
          <p:cNvGraphicFramePr/>
          <p:nvPr>
            <p:extLst>
              <p:ext uri="{D42A27DB-BD31-4B8C-83A1-F6EECF244321}">
                <p14:modId xmlns:p14="http://schemas.microsoft.com/office/powerpoint/2010/main" val="1536495662"/>
              </p:ext>
            </p:extLst>
          </p:nvPr>
        </p:nvGraphicFramePr>
        <p:xfrm>
          <a:off x="9938498" y="1714048"/>
          <a:ext cx="7884583" cy="7705210"/>
        </p:xfrm>
        <a:graphic>
          <a:graphicData uri="http://schemas.openxmlformats.org/drawingml/2006/chart">
            <c:chart xmlns:c="http://schemas.openxmlformats.org/drawingml/2006/chart" xmlns:r="http://schemas.openxmlformats.org/officeDocument/2006/relationships" r:id="rId4"/>
          </a:graphicData>
        </a:graphic>
      </p:graphicFrame>
      <p:sp>
        <p:nvSpPr>
          <p:cNvPr id="16" name="Metin kutusu 15">
            <a:extLst>
              <a:ext uri="{FF2B5EF4-FFF2-40B4-BE49-F238E27FC236}">
                <a16:creationId xmlns:a16="http://schemas.microsoft.com/office/drawing/2014/main" id="{67F6F7F4-3024-818A-D137-6BDD48FD0E36}"/>
              </a:ext>
            </a:extLst>
          </p:cNvPr>
          <p:cNvSpPr txBox="1"/>
          <p:nvPr/>
        </p:nvSpPr>
        <p:spPr>
          <a:xfrm>
            <a:off x="13846029" y="6297828"/>
            <a:ext cx="183408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tr-TR" sz="3600" b="0" i="0" u="none" strike="noStrike" cap="none" spc="0" normalizeH="0" baseline="0">
                <a:ln>
                  <a:noFill/>
                </a:ln>
                <a:solidFill>
                  <a:schemeClr val="bg1"/>
                </a:solidFill>
                <a:effectLst/>
                <a:uFillTx/>
                <a:latin typeface="Montserrat" pitchFamily="2" charset="-94"/>
                <a:sym typeface="Calibri"/>
              </a:rPr>
              <a:t>%</a:t>
            </a:r>
            <a:r>
              <a:rPr lang="tr-TR" sz="3600" b="1">
                <a:solidFill>
                  <a:schemeClr val="bg1"/>
                </a:solidFill>
                <a:latin typeface="Montserrat" pitchFamily="2" charset="-94"/>
              </a:rPr>
              <a:t>66,4</a:t>
            </a:r>
          </a:p>
        </p:txBody>
      </p:sp>
      <p:sp>
        <p:nvSpPr>
          <p:cNvPr id="2" name="Metin kutusu 1">
            <a:extLst>
              <a:ext uri="{FF2B5EF4-FFF2-40B4-BE49-F238E27FC236}">
                <a16:creationId xmlns:a16="http://schemas.microsoft.com/office/drawing/2014/main" id="{906E4B0E-F587-1039-43D0-7B2C0A41FF92}"/>
              </a:ext>
            </a:extLst>
          </p:cNvPr>
          <p:cNvSpPr txBox="1"/>
          <p:nvPr/>
        </p:nvSpPr>
        <p:spPr>
          <a:xfrm>
            <a:off x="205354" y="4281891"/>
            <a:ext cx="5335902" cy="40318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tr-TR" sz="3200">
                <a:solidFill>
                  <a:srgbClr val="C00000"/>
                </a:solidFill>
              </a:rPr>
              <a:t>*</a:t>
            </a:r>
            <a:r>
              <a:rPr lang="tr-TR" sz="3200">
                <a:solidFill>
                  <a:schemeClr val="tx1"/>
                </a:solidFill>
              </a:rPr>
              <a:t> Kombin Yapmak</a:t>
            </a:r>
          </a:p>
          <a:p>
            <a:r>
              <a:rPr lang="tr-TR" sz="3200"/>
              <a:t>*Vücut tipime</a:t>
            </a:r>
          </a:p>
          <a:p>
            <a:r>
              <a:rPr lang="tr-TR" sz="3200"/>
              <a:t> uygun parçaları </a:t>
            </a:r>
          </a:p>
          <a:p>
            <a:r>
              <a:rPr lang="tr-TR" sz="3200"/>
              <a:t>bulmak</a:t>
            </a:r>
            <a:endParaRPr lang="tr-TR" sz="3200">
              <a:solidFill>
                <a:schemeClr val="tx1"/>
              </a:solidFill>
            </a:endParaRPr>
          </a:p>
          <a:p>
            <a:r>
              <a:rPr lang="tr-TR" sz="3200">
                <a:solidFill>
                  <a:schemeClr val="bg2"/>
                </a:solidFill>
              </a:rPr>
              <a:t>*</a:t>
            </a:r>
            <a:r>
              <a:rPr lang="tr-TR" sz="3200"/>
              <a:t>Kalite/fiyat </a:t>
            </a:r>
          </a:p>
          <a:p>
            <a:r>
              <a:rPr lang="tr-TR" sz="3200"/>
              <a:t>dengesini tutturmak</a:t>
            </a:r>
          </a:p>
          <a:p>
            <a:r>
              <a:rPr lang="tr-TR" sz="3200">
                <a:solidFill>
                  <a:schemeClr val="tx2"/>
                </a:solidFill>
              </a:rPr>
              <a:t>*</a:t>
            </a:r>
            <a:r>
              <a:rPr lang="tr-TR" sz="3200"/>
              <a:t>Mağaza/Site </a:t>
            </a:r>
          </a:p>
          <a:p>
            <a:r>
              <a:rPr lang="tr-TR" sz="3200"/>
              <a:t>çeşitliliğinde kaybolmak.</a:t>
            </a:r>
          </a:p>
        </p:txBody>
      </p:sp>
      <p:sp>
        <p:nvSpPr>
          <p:cNvPr id="6" name="Metin kutusu 5">
            <a:extLst>
              <a:ext uri="{FF2B5EF4-FFF2-40B4-BE49-F238E27FC236}">
                <a16:creationId xmlns:a16="http://schemas.microsoft.com/office/drawing/2014/main" id="{8ED08DB6-9C42-9767-8C62-B1EABBC7D96D}"/>
              </a:ext>
            </a:extLst>
          </p:cNvPr>
          <p:cNvSpPr txBox="1"/>
          <p:nvPr/>
        </p:nvSpPr>
        <p:spPr>
          <a:xfrm>
            <a:off x="16762169" y="4546095"/>
            <a:ext cx="3536288" cy="2554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tr-TR" sz="3200">
                <a:solidFill>
                  <a:srgbClr val="C00000"/>
                </a:solidFill>
                <a:latin typeface="Montserrat" panose="00000500000000000000" pitchFamily="2" charset="-94"/>
              </a:rPr>
              <a:t>* </a:t>
            </a:r>
            <a:r>
              <a:rPr lang="tr-TR" sz="3200">
                <a:latin typeface="Montserrat" panose="00000500000000000000" pitchFamily="2" charset="-94"/>
              </a:rPr>
              <a:t>Kesinlikle                      düşünürüm</a:t>
            </a:r>
          </a:p>
          <a:p>
            <a:r>
              <a:rPr lang="tr-TR" sz="3200">
                <a:solidFill>
                  <a:schemeClr val="tx1"/>
                </a:solidFill>
                <a:latin typeface="Montserrat" panose="00000500000000000000" pitchFamily="2" charset="-94"/>
              </a:rPr>
              <a:t>*</a:t>
            </a:r>
            <a:r>
              <a:rPr lang="tr-TR" sz="3200">
                <a:latin typeface="Montserrat" panose="00000500000000000000" pitchFamily="2" charset="-94"/>
              </a:rPr>
              <a:t> Düşünebilirim</a:t>
            </a:r>
          </a:p>
          <a:p>
            <a:r>
              <a:rPr lang="tr-TR" sz="3200">
                <a:solidFill>
                  <a:schemeClr val="bg2"/>
                </a:solidFill>
                <a:latin typeface="Montserrat" panose="00000500000000000000" pitchFamily="2" charset="-94"/>
              </a:rPr>
              <a:t>*</a:t>
            </a:r>
            <a:r>
              <a:rPr lang="tr-TR" sz="3200">
                <a:latin typeface="Montserrat" panose="00000500000000000000" pitchFamily="2" charset="-94"/>
              </a:rPr>
              <a:t> Kesinlikle Düşünmem</a:t>
            </a:r>
          </a:p>
        </p:txBody>
      </p:sp>
      <p:sp>
        <p:nvSpPr>
          <p:cNvPr id="4" name="Metin kutusu 3">
            <a:extLst>
              <a:ext uri="{FF2B5EF4-FFF2-40B4-BE49-F238E27FC236}">
                <a16:creationId xmlns:a16="http://schemas.microsoft.com/office/drawing/2014/main" id="{A1D88248-9976-305C-C353-BC209C49837C}"/>
              </a:ext>
            </a:extLst>
          </p:cNvPr>
          <p:cNvSpPr txBox="1"/>
          <p:nvPr/>
        </p:nvSpPr>
        <p:spPr>
          <a:xfrm>
            <a:off x="7307567" y="4597159"/>
            <a:ext cx="183408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tr-TR" sz="3600" b="0" i="0" u="none" strike="noStrike" cap="none" spc="0" normalizeH="0" baseline="0">
                <a:ln>
                  <a:noFill/>
                </a:ln>
                <a:solidFill>
                  <a:schemeClr val="bg1"/>
                </a:solidFill>
                <a:effectLst/>
                <a:uFillTx/>
                <a:latin typeface="Montserrat" pitchFamily="2" charset="-94"/>
                <a:sym typeface="Calibri"/>
              </a:rPr>
              <a:t>%</a:t>
            </a:r>
            <a:r>
              <a:rPr lang="tr-TR" sz="3600" b="1">
                <a:solidFill>
                  <a:schemeClr val="bg1"/>
                </a:solidFill>
                <a:latin typeface="Montserrat" pitchFamily="2" charset="-94"/>
              </a:rPr>
              <a:t>30,1</a:t>
            </a:r>
            <a:endParaRPr kumimoji="0" lang="tr-TR" sz="3600" b="1" i="0" u="none" strike="noStrike" cap="none" spc="0" normalizeH="0" baseline="0">
              <a:ln>
                <a:noFill/>
              </a:ln>
              <a:solidFill>
                <a:schemeClr val="bg1"/>
              </a:solidFill>
              <a:effectLst/>
              <a:uFillTx/>
              <a:latin typeface="Montserrat" pitchFamily="2" charset="-94"/>
              <a:sym typeface="Calibri"/>
            </a:endParaRPr>
          </a:p>
        </p:txBody>
      </p:sp>
      <p:sp>
        <p:nvSpPr>
          <p:cNvPr id="5" name="Metin kutusu 4">
            <a:extLst>
              <a:ext uri="{FF2B5EF4-FFF2-40B4-BE49-F238E27FC236}">
                <a16:creationId xmlns:a16="http://schemas.microsoft.com/office/drawing/2014/main" id="{FA78B04E-5986-CEA3-9872-1DA234C3A32F}"/>
              </a:ext>
            </a:extLst>
          </p:cNvPr>
          <p:cNvSpPr txBox="1"/>
          <p:nvPr/>
        </p:nvSpPr>
        <p:spPr>
          <a:xfrm>
            <a:off x="5471416" y="3184155"/>
            <a:ext cx="1251117"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tr-TR" sz="3200" b="0" i="0" u="none" strike="noStrike" cap="none" spc="0" normalizeH="0" baseline="0">
                <a:ln>
                  <a:noFill/>
                </a:ln>
                <a:solidFill>
                  <a:schemeClr val="bg1"/>
                </a:solidFill>
                <a:effectLst/>
                <a:uFillTx/>
                <a:latin typeface="Montserrat" pitchFamily="2" charset="-94"/>
                <a:sym typeface="Calibri"/>
              </a:rPr>
              <a:t>%</a:t>
            </a:r>
            <a:r>
              <a:rPr kumimoji="0" lang="tr-TR" sz="3200" b="1" i="0" u="none" strike="noStrike" cap="none" spc="0" normalizeH="0" baseline="0">
                <a:ln>
                  <a:noFill/>
                </a:ln>
                <a:solidFill>
                  <a:schemeClr val="bg1"/>
                </a:solidFill>
                <a:effectLst/>
                <a:uFillTx/>
                <a:latin typeface="Montserrat" pitchFamily="2" charset="-94"/>
                <a:sym typeface="Calibri"/>
              </a:rPr>
              <a:t>9,7</a:t>
            </a:r>
          </a:p>
        </p:txBody>
      </p:sp>
      <p:sp>
        <p:nvSpPr>
          <p:cNvPr id="8" name="Metin kutusu 7">
            <a:extLst>
              <a:ext uri="{FF2B5EF4-FFF2-40B4-BE49-F238E27FC236}">
                <a16:creationId xmlns:a16="http://schemas.microsoft.com/office/drawing/2014/main" id="{339428F8-1F51-A6C1-87CF-B10DDE7199C9}"/>
              </a:ext>
            </a:extLst>
          </p:cNvPr>
          <p:cNvSpPr txBox="1"/>
          <p:nvPr/>
        </p:nvSpPr>
        <p:spPr>
          <a:xfrm>
            <a:off x="10752080" y="4989573"/>
            <a:ext cx="183408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tr-TR" sz="3600" b="0" i="0" u="none" strike="noStrike" cap="none" spc="0" normalizeH="0" baseline="0">
                <a:ln>
                  <a:noFill/>
                </a:ln>
                <a:solidFill>
                  <a:schemeClr val="bg1"/>
                </a:solidFill>
                <a:effectLst/>
                <a:uFillTx/>
                <a:latin typeface="Montserrat" pitchFamily="2" charset="-94"/>
                <a:sym typeface="Calibri"/>
              </a:rPr>
              <a:t>%</a:t>
            </a:r>
            <a:r>
              <a:rPr kumimoji="0" lang="tr-TR" sz="3600" b="1" i="0" u="none" strike="noStrike" cap="none" spc="0" normalizeH="0" baseline="0">
                <a:ln>
                  <a:noFill/>
                </a:ln>
                <a:solidFill>
                  <a:schemeClr val="bg1"/>
                </a:solidFill>
                <a:effectLst/>
                <a:uFillTx/>
                <a:latin typeface="Montserrat" pitchFamily="2" charset="-94"/>
                <a:sym typeface="Calibri"/>
              </a:rPr>
              <a:t>22,1</a:t>
            </a:r>
          </a:p>
        </p:txBody>
      </p:sp>
      <p:sp>
        <p:nvSpPr>
          <p:cNvPr id="12" name="Metin kutusu 11">
            <a:extLst>
              <a:ext uri="{FF2B5EF4-FFF2-40B4-BE49-F238E27FC236}">
                <a16:creationId xmlns:a16="http://schemas.microsoft.com/office/drawing/2014/main" id="{6CB26985-CCF2-BC8C-AEAC-112CC6415982}"/>
              </a:ext>
            </a:extLst>
          </p:cNvPr>
          <p:cNvSpPr txBox="1"/>
          <p:nvPr/>
        </p:nvSpPr>
        <p:spPr>
          <a:xfrm>
            <a:off x="12011944" y="3224855"/>
            <a:ext cx="183408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tr-TR" sz="3600" b="0" i="0" u="none" strike="noStrike" cap="none" spc="0" normalizeH="0" baseline="0">
                <a:ln>
                  <a:noFill/>
                </a:ln>
                <a:solidFill>
                  <a:schemeClr val="bg1"/>
                </a:solidFill>
                <a:effectLst/>
                <a:uFillTx/>
                <a:latin typeface="Montserrat" pitchFamily="2" charset="-94"/>
                <a:sym typeface="Calibri"/>
              </a:rPr>
              <a:t>%</a:t>
            </a:r>
            <a:r>
              <a:rPr kumimoji="0" lang="tr-TR" sz="3600" b="1" i="0" u="none" strike="noStrike" cap="none" spc="0" normalizeH="0" baseline="0">
                <a:ln>
                  <a:noFill/>
                </a:ln>
                <a:solidFill>
                  <a:schemeClr val="bg1"/>
                </a:solidFill>
                <a:effectLst/>
                <a:uFillTx/>
                <a:latin typeface="Montserrat" pitchFamily="2" charset="-94"/>
                <a:sym typeface="Calibri"/>
              </a:rPr>
              <a:t>11,5</a:t>
            </a:r>
          </a:p>
        </p:txBody>
      </p:sp>
      <p:sp>
        <p:nvSpPr>
          <p:cNvPr id="13" name="Metin kutusu 12">
            <a:extLst>
              <a:ext uri="{FF2B5EF4-FFF2-40B4-BE49-F238E27FC236}">
                <a16:creationId xmlns:a16="http://schemas.microsoft.com/office/drawing/2014/main" id="{1C48FF28-8790-729C-3A46-CE1727F48F93}"/>
              </a:ext>
            </a:extLst>
          </p:cNvPr>
          <p:cNvSpPr txBox="1"/>
          <p:nvPr/>
        </p:nvSpPr>
        <p:spPr>
          <a:xfrm>
            <a:off x="19651577" y="10818793"/>
            <a:ext cx="2085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tr-TR" dirty="0">
                <a:latin typeface="Montserrat" panose="00000500000000000000" pitchFamily="2" charset="-94"/>
              </a:rPr>
              <a:t>7</a:t>
            </a:r>
            <a:endParaRPr kumimoji="0" lang="tr-TR" sz="1800" b="0" i="0" u="none" strike="noStrike" cap="none" spc="0" normalizeH="0" baseline="0" dirty="0">
              <a:ln>
                <a:noFill/>
              </a:ln>
              <a:solidFill>
                <a:srgbClr val="000000"/>
              </a:solidFill>
              <a:effectLst/>
              <a:uFillTx/>
              <a:latin typeface="Montserrat" panose="00000500000000000000" pitchFamily="2" charset="-94"/>
              <a:sym typeface="Calibri"/>
            </a:endParaRPr>
          </a:p>
        </p:txBody>
      </p:sp>
    </p:spTree>
    <p:extLst>
      <p:ext uri="{BB962C8B-B14F-4D97-AF65-F5344CB8AC3E}">
        <p14:creationId xmlns:p14="http://schemas.microsoft.com/office/powerpoint/2010/main" val="161107874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TextBox 3"/>
          <p:cNvSpPr txBox="1"/>
          <p:nvPr/>
        </p:nvSpPr>
        <p:spPr>
          <a:xfrm>
            <a:off x="1130103" y="949146"/>
            <a:ext cx="17786866" cy="923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90000"/>
              </a:lnSpc>
              <a:defRPr sz="8000" b="1">
                <a:latin typeface="Roboto"/>
                <a:ea typeface="Roboto"/>
                <a:cs typeface="Roboto"/>
                <a:sym typeface="Roboto"/>
              </a:defRPr>
            </a:lvl1pPr>
          </a:lstStyle>
          <a:p>
            <a:r>
              <a:rPr lang="tr-TR" sz="6000"/>
              <a:t>Anket Sonucu</a:t>
            </a:r>
            <a:endParaRPr sz="6000"/>
          </a:p>
        </p:txBody>
      </p:sp>
      <p:sp>
        <p:nvSpPr>
          <p:cNvPr id="1234" name="Google Shape;1018;p32"/>
          <p:cNvSpPr/>
          <p:nvPr/>
        </p:nvSpPr>
        <p:spPr>
          <a:xfrm>
            <a:off x="7521786" y="2684860"/>
            <a:ext cx="8032235" cy="2034336"/>
          </a:xfrm>
          <a:prstGeom prst="roundRect">
            <a:avLst>
              <a:gd name="adj" fmla="val 14785"/>
            </a:avLst>
          </a:prstGeom>
          <a:solidFill>
            <a:srgbClr val="F2F2F2"/>
          </a:solidFill>
          <a:ln w="12700">
            <a:miter lim="400000"/>
          </a:ln>
        </p:spPr>
        <p:txBody>
          <a:bodyPr lIns="45719" rIns="45719" anchor="ctr"/>
          <a:lstStyle/>
          <a:p>
            <a:pPr algn="ctr">
              <a:defRPr>
                <a:latin typeface="Montserrat Medium"/>
                <a:ea typeface="Montserrat Medium"/>
                <a:cs typeface="Montserrat Medium"/>
                <a:sym typeface="Montserrat Medium"/>
              </a:defRPr>
            </a:pPr>
            <a:endParaRPr lang="tr-TR"/>
          </a:p>
        </p:txBody>
      </p:sp>
      <p:sp>
        <p:nvSpPr>
          <p:cNvPr id="1235" name="TextBox 39"/>
          <p:cNvSpPr txBox="1"/>
          <p:nvPr/>
        </p:nvSpPr>
        <p:spPr>
          <a:xfrm>
            <a:off x="9237467" y="2994612"/>
            <a:ext cx="6212401" cy="4247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lnSpc>
                <a:spcPct val="90000"/>
              </a:lnSpc>
              <a:defRPr sz="2400" b="1">
                <a:latin typeface="Roboto"/>
                <a:ea typeface="Roboto"/>
                <a:cs typeface="Roboto"/>
                <a:sym typeface="Roboto"/>
              </a:defRPr>
            </a:lvl1pPr>
          </a:lstStyle>
          <a:p>
            <a:endParaRPr/>
          </a:p>
        </p:txBody>
      </p:sp>
      <p:sp>
        <p:nvSpPr>
          <p:cNvPr id="1236" name="TextBox 40"/>
          <p:cNvSpPr txBox="1"/>
          <p:nvPr/>
        </p:nvSpPr>
        <p:spPr>
          <a:xfrm>
            <a:off x="8636362" y="3330431"/>
            <a:ext cx="6212401" cy="9541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marR="5081" indent="12701">
              <a:lnSpc>
                <a:spcPct val="125000"/>
              </a:lnSpc>
              <a:spcBef>
                <a:spcPts val="2000"/>
              </a:spcBef>
              <a:defRPr sz="1600">
                <a:latin typeface="Roboto"/>
                <a:ea typeface="Roboto"/>
                <a:cs typeface="Roboto"/>
                <a:sym typeface="Roboto"/>
              </a:defRPr>
            </a:lvl1pPr>
          </a:lstStyle>
          <a:p>
            <a:pPr marR="0" lvl="0" indent="0">
              <a:lnSpc>
                <a:spcPct val="100000"/>
              </a:lnSpc>
              <a:spcBef>
                <a:spcPts val="0"/>
              </a:spcBef>
              <a:defRPr/>
            </a:pPr>
            <a:r>
              <a:rPr lang="tr-TR" sz="2800" err="1">
                <a:latin typeface="Montserrat" panose="00000500000000000000" pitchFamily="2" charset="-94"/>
              </a:rPr>
              <a:t>Bi</a:t>
            </a:r>
            <a:r>
              <a:rPr lang="tr-TR" sz="2800">
                <a:latin typeface="Montserrat" panose="00000500000000000000" pitchFamily="2" charset="-94"/>
              </a:rPr>
              <a:t> Kutu Kombin hizmetinin hedef kitlede bilinirliği düşüktür.</a:t>
            </a:r>
            <a:endParaRPr kumimoji="0" lang="tr-TR" sz="2800" i="0" u="none" strike="noStrike" kern="0" cap="none" spc="0" normalizeH="0" baseline="0" noProof="0">
              <a:ln>
                <a:noFill/>
              </a:ln>
              <a:solidFill>
                <a:srgbClr val="000000"/>
              </a:solidFill>
              <a:effectLst/>
              <a:uLnTx/>
              <a:uFillTx/>
              <a:latin typeface="Montserrat" panose="00000500000000000000" pitchFamily="2" charset="-94"/>
              <a:ea typeface="Calibri"/>
              <a:cs typeface="Calibri"/>
              <a:sym typeface="Calibri"/>
            </a:endParaRPr>
          </a:p>
        </p:txBody>
      </p:sp>
      <p:sp>
        <p:nvSpPr>
          <p:cNvPr id="1237" name="Google Shape;1018;p32"/>
          <p:cNvSpPr/>
          <p:nvPr/>
        </p:nvSpPr>
        <p:spPr>
          <a:xfrm>
            <a:off x="7642334" y="5192685"/>
            <a:ext cx="8032235" cy="2034337"/>
          </a:xfrm>
          <a:prstGeom prst="roundRect">
            <a:avLst>
              <a:gd name="adj" fmla="val 14785"/>
            </a:avLst>
          </a:prstGeom>
          <a:solidFill>
            <a:srgbClr val="F2F2F2"/>
          </a:solidFill>
          <a:ln w="12700">
            <a:miter lim="400000"/>
          </a:ln>
        </p:spPr>
        <p:txBody>
          <a:bodyPr lIns="45719" rIns="45719" anchor="ctr"/>
          <a:lstStyle/>
          <a:p>
            <a:pPr algn="ctr">
              <a:defRPr>
                <a:latin typeface="Montserrat Medium"/>
                <a:ea typeface="Montserrat Medium"/>
                <a:cs typeface="Montserrat Medium"/>
                <a:sym typeface="Montserrat Medium"/>
              </a:defRPr>
            </a:pPr>
            <a:endParaRPr/>
          </a:p>
        </p:txBody>
      </p:sp>
      <p:sp>
        <p:nvSpPr>
          <p:cNvPr id="1238" name="TextBox 45"/>
          <p:cNvSpPr txBox="1"/>
          <p:nvPr/>
        </p:nvSpPr>
        <p:spPr>
          <a:xfrm>
            <a:off x="9330254" y="5801148"/>
            <a:ext cx="6119614" cy="4247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lnSpc>
                <a:spcPct val="90000"/>
              </a:lnSpc>
              <a:defRPr sz="2400" b="1">
                <a:latin typeface="Roboto"/>
                <a:ea typeface="Roboto"/>
                <a:cs typeface="Roboto"/>
                <a:sym typeface="Roboto"/>
              </a:defRPr>
            </a:lvl1pPr>
          </a:lstStyle>
          <a:p>
            <a:endParaRPr/>
          </a:p>
        </p:txBody>
      </p:sp>
      <p:sp>
        <p:nvSpPr>
          <p:cNvPr id="1239" name="TextBox 46"/>
          <p:cNvSpPr txBox="1"/>
          <p:nvPr/>
        </p:nvSpPr>
        <p:spPr>
          <a:xfrm>
            <a:off x="8682755" y="5145210"/>
            <a:ext cx="6119614" cy="20502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marR="5081" indent="12701">
              <a:lnSpc>
                <a:spcPct val="125000"/>
              </a:lnSpc>
              <a:spcBef>
                <a:spcPts val="2000"/>
              </a:spcBef>
              <a:defRPr sz="1600">
                <a:latin typeface="Roboto"/>
                <a:ea typeface="Roboto"/>
                <a:cs typeface="Roboto"/>
                <a:sym typeface="Roboto"/>
              </a:defRPr>
            </a:lvl1pPr>
          </a:lstStyle>
          <a:p>
            <a:r>
              <a:rPr lang="tr-TR" sz="2600">
                <a:latin typeface="Montserrat" panose="00000500000000000000" pitchFamily="2" charset="-94"/>
              </a:rPr>
              <a:t>Elde edilen veriler, düşük bilinirliğe karşın yüksek kullanım potansiyelinin bulunduğunu göstermektedir.</a:t>
            </a:r>
            <a:endParaRPr sz="2600">
              <a:latin typeface="Montserrat" panose="00000500000000000000" pitchFamily="2" charset="-94"/>
            </a:endParaRPr>
          </a:p>
        </p:txBody>
      </p:sp>
      <p:sp>
        <p:nvSpPr>
          <p:cNvPr id="1240" name="Google Shape;1018;p32"/>
          <p:cNvSpPr/>
          <p:nvPr/>
        </p:nvSpPr>
        <p:spPr>
          <a:xfrm>
            <a:off x="7623374" y="7668940"/>
            <a:ext cx="8032235" cy="2327891"/>
          </a:xfrm>
          <a:prstGeom prst="roundRect">
            <a:avLst>
              <a:gd name="adj" fmla="val 14785"/>
            </a:avLst>
          </a:prstGeom>
          <a:solidFill>
            <a:srgbClr val="F2F2F2"/>
          </a:solidFill>
          <a:ln w="12700">
            <a:miter lim="400000"/>
          </a:ln>
        </p:spPr>
        <p:txBody>
          <a:bodyPr lIns="45719" rIns="45719" anchor="ctr"/>
          <a:lstStyle/>
          <a:p>
            <a:pPr algn="ctr">
              <a:defRPr>
                <a:latin typeface="Montserrat Medium"/>
                <a:ea typeface="Montserrat Medium"/>
                <a:cs typeface="Montserrat Medium"/>
                <a:sym typeface="Montserrat Medium"/>
              </a:defRPr>
            </a:pPr>
            <a:endParaRPr lang="tr-TR"/>
          </a:p>
        </p:txBody>
      </p:sp>
      <p:sp>
        <p:nvSpPr>
          <p:cNvPr id="1242" name="TextBox 52"/>
          <p:cNvSpPr txBox="1"/>
          <p:nvPr/>
        </p:nvSpPr>
        <p:spPr>
          <a:xfrm>
            <a:off x="8648406" y="7604747"/>
            <a:ext cx="6813507" cy="23612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marR="5081" indent="12701">
              <a:lnSpc>
                <a:spcPct val="125000"/>
              </a:lnSpc>
              <a:spcBef>
                <a:spcPts val="2000"/>
              </a:spcBef>
              <a:defRPr sz="1600">
                <a:latin typeface="Roboto"/>
                <a:ea typeface="Roboto"/>
                <a:cs typeface="Roboto"/>
                <a:sym typeface="Roboto"/>
              </a:defRPr>
            </a:lvl1pPr>
          </a:lstStyle>
          <a:p>
            <a:r>
              <a:rPr lang="tr-TR" sz="2400">
                <a:latin typeface="Montserrat" panose="00000500000000000000" pitchFamily="2" charset="-94"/>
              </a:rPr>
              <a:t>Beyaz yaka kadınların %94’ü </a:t>
            </a:r>
            <a:r>
              <a:rPr lang="tr-TR" sz="2400" err="1">
                <a:latin typeface="Montserrat" panose="00000500000000000000" pitchFamily="2" charset="-94"/>
              </a:rPr>
              <a:t>Bi</a:t>
            </a:r>
            <a:r>
              <a:rPr lang="tr-TR" sz="2400">
                <a:latin typeface="Montserrat" panose="00000500000000000000" pitchFamily="2" charset="-94"/>
              </a:rPr>
              <a:t> Kutu Kombin sitesini tanımamaktadır. Bu yüksek bilinmeme oranı, markanın tutundurma çalışmalarına ihtiyaç duyduğunu göstermektedir.</a:t>
            </a:r>
          </a:p>
        </p:txBody>
      </p:sp>
      <p:grpSp>
        <p:nvGrpSpPr>
          <p:cNvPr id="1246" name="Google Shape;82;p15"/>
          <p:cNvGrpSpPr/>
          <p:nvPr/>
        </p:nvGrpSpPr>
        <p:grpSpPr>
          <a:xfrm>
            <a:off x="6181475" y="3306092"/>
            <a:ext cx="1097909" cy="1385582"/>
            <a:chOff x="29023" y="0"/>
            <a:chExt cx="1097907" cy="1385579"/>
          </a:xfrm>
        </p:grpSpPr>
        <p:sp>
          <p:nvSpPr>
            <p:cNvPr id="1244" name="Google Shape;83;p15"/>
            <p:cNvSpPr/>
            <p:nvPr/>
          </p:nvSpPr>
          <p:spPr>
            <a:xfrm flipH="1">
              <a:off x="29023" y="471289"/>
              <a:ext cx="1013796" cy="9142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19050" cap="flat">
              <a:solidFill>
                <a:srgbClr val="BFBFBF"/>
              </a:solidFill>
              <a:prstDash val="solid"/>
              <a:round/>
            </a:ln>
            <a:effectLst/>
          </p:spPr>
          <p:txBody>
            <a:bodyPr wrap="square" lIns="45719" tIns="45719" rIns="45719" bIns="45719" numCol="1" anchor="ctr">
              <a:noAutofit/>
            </a:bodyPr>
            <a:lstStyle/>
            <a:p>
              <a:endParaRPr/>
            </a:p>
          </p:txBody>
        </p:sp>
        <p:sp>
          <p:nvSpPr>
            <p:cNvPr id="1245" name="Google Shape;84;p15"/>
            <p:cNvSpPr/>
            <p:nvPr/>
          </p:nvSpPr>
          <p:spPr>
            <a:xfrm>
              <a:off x="1013793" y="0"/>
              <a:ext cx="113137" cy="2128"/>
            </a:xfrm>
            <a:prstGeom prst="line">
              <a:avLst/>
            </a:prstGeom>
            <a:noFill/>
            <a:ln w="19050" cap="flat">
              <a:solidFill>
                <a:srgbClr val="BFBFBF"/>
              </a:solidFill>
              <a:prstDash val="solid"/>
              <a:round/>
            </a:ln>
            <a:effectLst/>
          </p:spPr>
          <p:txBody>
            <a:bodyPr wrap="square" lIns="45719" tIns="45719" rIns="45719" bIns="45719" numCol="1" anchor="t">
              <a:noAutofit/>
            </a:bodyPr>
            <a:lstStyle/>
            <a:p>
              <a:endParaRPr/>
            </a:p>
          </p:txBody>
        </p:sp>
      </p:grpSp>
      <p:sp>
        <p:nvSpPr>
          <p:cNvPr id="1247" name="Google Shape;85;p15"/>
          <p:cNvSpPr/>
          <p:nvPr/>
        </p:nvSpPr>
        <p:spPr>
          <a:xfrm>
            <a:off x="5039130" y="6281093"/>
            <a:ext cx="2427733" cy="9721"/>
          </a:xfrm>
          <a:prstGeom prst="line">
            <a:avLst/>
          </a:prstGeom>
          <a:ln w="19050">
            <a:solidFill>
              <a:srgbClr val="BFBFBF"/>
            </a:solidFill>
          </a:ln>
        </p:spPr>
        <p:txBody>
          <a:bodyPr lIns="45719" rIns="45719"/>
          <a:lstStyle/>
          <a:p>
            <a:endParaRPr/>
          </a:p>
        </p:txBody>
      </p:sp>
      <p:grpSp>
        <p:nvGrpSpPr>
          <p:cNvPr id="1251" name="Google Shape;86;p15"/>
          <p:cNvGrpSpPr/>
          <p:nvPr/>
        </p:nvGrpSpPr>
        <p:grpSpPr>
          <a:xfrm>
            <a:off x="6181474" y="4419489"/>
            <a:ext cx="1126692" cy="4457507"/>
            <a:chOff x="0" y="0"/>
            <a:chExt cx="1126691" cy="4457506"/>
          </a:xfrm>
        </p:grpSpPr>
        <p:sp>
          <p:nvSpPr>
            <p:cNvPr id="1248" name="Google Shape;87;p15"/>
            <p:cNvSpPr/>
            <p:nvPr/>
          </p:nvSpPr>
          <p:spPr>
            <a:xfrm flipV="1">
              <a:off x="1014022" y="4454189"/>
              <a:ext cx="112670" cy="3318"/>
            </a:xfrm>
            <a:prstGeom prst="line">
              <a:avLst/>
            </a:prstGeom>
            <a:noFill/>
            <a:ln w="19050" cap="flat">
              <a:solidFill>
                <a:srgbClr val="BFBFBF"/>
              </a:solidFill>
              <a:prstDash val="solid"/>
              <a:round/>
            </a:ln>
            <a:effectLst/>
          </p:spPr>
          <p:txBody>
            <a:bodyPr wrap="square" lIns="45719" tIns="45719" rIns="45719" bIns="45719" numCol="1" anchor="t">
              <a:noAutofit/>
            </a:bodyPr>
            <a:lstStyle/>
            <a:p>
              <a:endParaRPr/>
            </a:p>
          </p:txBody>
        </p:sp>
        <p:sp>
          <p:nvSpPr>
            <p:cNvPr id="1249" name="Google Shape;88;p15"/>
            <p:cNvSpPr/>
            <p:nvPr/>
          </p:nvSpPr>
          <p:spPr>
            <a:xfrm rot="10800000">
              <a:off x="0" y="3543004"/>
              <a:ext cx="1014023" cy="9145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19050" cap="flat">
              <a:solidFill>
                <a:srgbClr val="BFBFBF"/>
              </a:solidFill>
              <a:prstDash val="solid"/>
              <a:round/>
            </a:ln>
            <a:effectLst/>
          </p:spPr>
          <p:txBody>
            <a:bodyPr wrap="square" lIns="45719" tIns="45719" rIns="45719" bIns="45719" numCol="1" anchor="ctr">
              <a:noAutofit/>
            </a:bodyPr>
            <a:lstStyle/>
            <a:p>
              <a:endParaRPr/>
            </a:p>
          </p:txBody>
        </p:sp>
        <p:sp>
          <p:nvSpPr>
            <p:cNvPr id="1250" name="Google Shape;89;p15"/>
            <p:cNvSpPr/>
            <p:nvPr/>
          </p:nvSpPr>
          <p:spPr>
            <a:xfrm flipV="1">
              <a:off x="-1" y="0"/>
              <a:ext cx="2" cy="3543004"/>
            </a:xfrm>
            <a:prstGeom prst="line">
              <a:avLst/>
            </a:prstGeom>
            <a:noFill/>
            <a:ln w="19050" cap="flat">
              <a:solidFill>
                <a:srgbClr val="BFBFBF"/>
              </a:solidFill>
              <a:prstDash val="solid"/>
              <a:round/>
            </a:ln>
            <a:effectLst/>
          </p:spPr>
          <p:txBody>
            <a:bodyPr wrap="square" lIns="45719" tIns="45719" rIns="45719" bIns="45719" numCol="1" anchor="t">
              <a:noAutofit/>
            </a:bodyPr>
            <a:lstStyle/>
            <a:p>
              <a:endParaRPr/>
            </a:p>
          </p:txBody>
        </p:sp>
      </p:grpSp>
      <p:sp>
        <p:nvSpPr>
          <p:cNvPr id="1252" name="Google Shape;90;p15"/>
          <p:cNvSpPr/>
          <p:nvPr/>
        </p:nvSpPr>
        <p:spPr>
          <a:xfrm flipH="1">
            <a:off x="6037082" y="6080637"/>
            <a:ext cx="329007" cy="342551"/>
          </a:xfrm>
          <a:prstGeom prst="ellipse">
            <a:avLst/>
          </a:prstGeom>
          <a:solidFill>
            <a:srgbClr val="B73408"/>
          </a:solidFill>
          <a:ln w="28575">
            <a:solidFill>
              <a:schemeClr val="accent3">
                <a:lumOff val="44000"/>
              </a:schemeClr>
            </a:solidFill>
          </a:ln>
        </p:spPr>
        <p:txBody>
          <a:bodyPr lIns="45719" rIns="45719" anchor="ctr"/>
          <a:lstStyle/>
          <a:p>
            <a:endParaRPr/>
          </a:p>
        </p:txBody>
      </p:sp>
      <p:sp>
        <p:nvSpPr>
          <p:cNvPr id="1256" name="Google Shape;1015;p32"/>
          <p:cNvSpPr/>
          <p:nvPr/>
        </p:nvSpPr>
        <p:spPr>
          <a:xfrm rot="16200000">
            <a:off x="6632366" y="3567273"/>
            <a:ext cx="1487469" cy="3421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514" y="0"/>
                </a:lnTo>
                <a:lnTo>
                  <a:pt x="18086" y="0"/>
                </a:lnTo>
                <a:lnTo>
                  <a:pt x="21600" y="21600"/>
                </a:lnTo>
                <a:close/>
              </a:path>
            </a:pathLst>
          </a:custGeom>
          <a:solidFill>
            <a:srgbClr val="C00000"/>
          </a:solidFill>
          <a:ln w="12700">
            <a:miter lim="400000"/>
          </a:ln>
        </p:spPr>
        <p:txBody>
          <a:bodyPr lIns="45719" rIns="45719" anchor="ctr"/>
          <a:lstStyle/>
          <a:p>
            <a:pPr algn="ctr">
              <a:defRPr>
                <a:latin typeface="Montserrat Medium"/>
                <a:ea typeface="Montserrat Medium"/>
                <a:cs typeface="Montserrat Medium"/>
                <a:sym typeface="Montserrat Medium"/>
              </a:defRPr>
            </a:pPr>
            <a:endParaRPr/>
          </a:p>
        </p:txBody>
      </p:sp>
      <p:sp>
        <p:nvSpPr>
          <p:cNvPr id="1257" name="Google Shape;1019;p32"/>
          <p:cNvSpPr/>
          <p:nvPr/>
        </p:nvSpPr>
        <p:spPr>
          <a:xfrm rot="5400000">
            <a:off x="7315052" y="3167862"/>
            <a:ext cx="984409" cy="117348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352"/>
                  <a:pt x="21600" y="3020"/>
                </a:cubicBezTo>
                <a:lnTo>
                  <a:pt x="21600" y="21600"/>
                </a:lnTo>
                <a:lnTo>
                  <a:pt x="0" y="21600"/>
                </a:lnTo>
                <a:lnTo>
                  <a:pt x="0" y="3020"/>
                </a:lnTo>
                <a:cubicBezTo>
                  <a:pt x="0" y="1352"/>
                  <a:pt x="1612" y="0"/>
                  <a:pt x="3600" y="0"/>
                </a:cubicBezTo>
                <a:close/>
              </a:path>
            </a:pathLst>
          </a:custGeom>
          <a:solidFill>
            <a:srgbClr val="B73408"/>
          </a:solidFill>
          <a:ln w="12700">
            <a:miter lim="400000"/>
          </a:ln>
        </p:spPr>
        <p:txBody>
          <a:bodyPr lIns="45719" rIns="45719" anchor="ctr"/>
          <a:lstStyle/>
          <a:p>
            <a:pPr algn="ctr">
              <a:defRPr>
                <a:latin typeface="Montserrat Medium"/>
                <a:ea typeface="Montserrat Medium"/>
                <a:cs typeface="Montserrat Medium"/>
                <a:sym typeface="Montserrat Medium"/>
              </a:defRPr>
            </a:pPr>
            <a:endParaRPr/>
          </a:p>
        </p:txBody>
      </p:sp>
      <p:sp>
        <p:nvSpPr>
          <p:cNvPr id="1258" name="Google Shape;1015;p32"/>
          <p:cNvSpPr/>
          <p:nvPr/>
        </p:nvSpPr>
        <p:spPr>
          <a:xfrm rot="16200000">
            <a:off x="6754286" y="6074569"/>
            <a:ext cx="1487469" cy="3421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514" y="0"/>
                </a:lnTo>
                <a:lnTo>
                  <a:pt x="18086" y="0"/>
                </a:lnTo>
                <a:lnTo>
                  <a:pt x="21600" y="21600"/>
                </a:lnTo>
                <a:close/>
              </a:path>
            </a:pathLst>
          </a:custGeom>
          <a:solidFill>
            <a:srgbClr val="C00000"/>
          </a:solidFill>
          <a:ln w="12700">
            <a:miter lim="400000"/>
          </a:ln>
        </p:spPr>
        <p:txBody>
          <a:bodyPr lIns="45719" rIns="45719" anchor="ctr"/>
          <a:lstStyle/>
          <a:p>
            <a:pPr algn="ctr">
              <a:defRPr>
                <a:latin typeface="Montserrat Medium"/>
                <a:ea typeface="Montserrat Medium"/>
                <a:cs typeface="Montserrat Medium"/>
                <a:sym typeface="Montserrat Medium"/>
              </a:defRPr>
            </a:pPr>
            <a:endParaRPr/>
          </a:p>
        </p:txBody>
      </p:sp>
      <p:sp>
        <p:nvSpPr>
          <p:cNvPr id="1259" name="Google Shape;1019;p32"/>
          <p:cNvSpPr/>
          <p:nvPr/>
        </p:nvSpPr>
        <p:spPr>
          <a:xfrm rot="5400000">
            <a:off x="7421484" y="5658903"/>
            <a:ext cx="984409" cy="117348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352"/>
                  <a:pt x="21600" y="3020"/>
                </a:cubicBezTo>
                <a:lnTo>
                  <a:pt x="21600" y="21600"/>
                </a:lnTo>
                <a:lnTo>
                  <a:pt x="0" y="21600"/>
                </a:lnTo>
                <a:lnTo>
                  <a:pt x="0" y="3020"/>
                </a:lnTo>
                <a:cubicBezTo>
                  <a:pt x="0" y="1352"/>
                  <a:pt x="1612" y="0"/>
                  <a:pt x="3600" y="0"/>
                </a:cubicBezTo>
                <a:close/>
              </a:path>
            </a:pathLst>
          </a:custGeom>
          <a:solidFill>
            <a:srgbClr val="B73408"/>
          </a:solidFill>
          <a:ln w="12700">
            <a:miter lim="400000"/>
          </a:ln>
        </p:spPr>
        <p:txBody>
          <a:bodyPr lIns="45719" rIns="45719" anchor="ctr"/>
          <a:lstStyle/>
          <a:p>
            <a:pPr algn="ctr">
              <a:defRPr>
                <a:latin typeface="Montserrat Medium"/>
                <a:ea typeface="Montserrat Medium"/>
                <a:cs typeface="Montserrat Medium"/>
                <a:sym typeface="Montserrat Medium"/>
              </a:defRPr>
            </a:pPr>
            <a:endParaRPr/>
          </a:p>
        </p:txBody>
      </p:sp>
      <p:sp>
        <p:nvSpPr>
          <p:cNvPr id="1260" name="Google Shape;1015;p32"/>
          <p:cNvSpPr/>
          <p:nvPr/>
        </p:nvSpPr>
        <p:spPr>
          <a:xfrm rot="16200000">
            <a:off x="6708566" y="8673307"/>
            <a:ext cx="1487469" cy="3421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514" y="0"/>
                </a:lnTo>
                <a:lnTo>
                  <a:pt x="18086" y="0"/>
                </a:lnTo>
                <a:lnTo>
                  <a:pt x="21600" y="21600"/>
                </a:lnTo>
                <a:close/>
              </a:path>
            </a:pathLst>
          </a:custGeom>
          <a:solidFill>
            <a:srgbClr val="C00000"/>
          </a:solidFill>
          <a:ln w="12700">
            <a:miter lim="400000"/>
          </a:ln>
        </p:spPr>
        <p:txBody>
          <a:bodyPr lIns="45719" rIns="45719" anchor="ctr"/>
          <a:lstStyle/>
          <a:p>
            <a:pPr algn="ctr">
              <a:defRPr>
                <a:latin typeface="Montserrat Medium"/>
                <a:ea typeface="Montserrat Medium"/>
                <a:cs typeface="Montserrat Medium"/>
                <a:sym typeface="Montserrat Medium"/>
              </a:defRPr>
            </a:pPr>
            <a:endParaRPr/>
          </a:p>
        </p:txBody>
      </p:sp>
      <p:sp>
        <p:nvSpPr>
          <p:cNvPr id="1261" name="Google Shape;1019;p32"/>
          <p:cNvSpPr/>
          <p:nvPr/>
        </p:nvSpPr>
        <p:spPr>
          <a:xfrm rot="5400000">
            <a:off x="7375764" y="8257640"/>
            <a:ext cx="984409" cy="117348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352"/>
                  <a:pt x="21600" y="3020"/>
                </a:cubicBezTo>
                <a:lnTo>
                  <a:pt x="21600" y="21600"/>
                </a:lnTo>
                <a:lnTo>
                  <a:pt x="0" y="21600"/>
                </a:lnTo>
                <a:lnTo>
                  <a:pt x="0" y="3020"/>
                </a:lnTo>
                <a:cubicBezTo>
                  <a:pt x="0" y="1352"/>
                  <a:pt x="1612" y="0"/>
                  <a:pt x="3600" y="0"/>
                </a:cubicBezTo>
                <a:close/>
              </a:path>
            </a:pathLst>
          </a:custGeom>
          <a:solidFill>
            <a:srgbClr val="B73408"/>
          </a:solidFill>
          <a:ln w="12700">
            <a:miter lim="400000"/>
          </a:ln>
        </p:spPr>
        <p:txBody>
          <a:bodyPr lIns="45719" rIns="45719" anchor="ctr"/>
          <a:lstStyle/>
          <a:p>
            <a:pPr algn="ctr">
              <a:defRPr>
                <a:latin typeface="Montserrat Medium"/>
                <a:ea typeface="Montserrat Medium"/>
                <a:cs typeface="Montserrat Medium"/>
                <a:sym typeface="Montserrat Medium"/>
              </a:defRPr>
            </a:pPr>
            <a:endParaRPr/>
          </a:p>
        </p:txBody>
      </p:sp>
      <p:pic>
        <p:nvPicPr>
          <p:cNvPr id="2" name="Resim 1">
            <a:extLst>
              <a:ext uri="{FF2B5EF4-FFF2-40B4-BE49-F238E27FC236}">
                <a16:creationId xmlns:a16="http://schemas.microsoft.com/office/drawing/2014/main" id="{AA8DFB7B-1C91-75FC-C518-8075043113E9}"/>
              </a:ext>
            </a:extLst>
          </p:cNvPr>
          <p:cNvPicPr>
            <a:picLocks noChangeAspect="1"/>
          </p:cNvPicPr>
          <p:nvPr/>
        </p:nvPicPr>
        <p:blipFill>
          <a:blip r:embed="rId3"/>
          <a:stretch>
            <a:fillRect/>
          </a:stretch>
        </p:blipFill>
        <p:spPr>
          <a:xfrm>
            <a:off x="3392964" y="5474680"/>
            <a:ext cx="1670449" cy="1664352"/>
          </a:xfrm>
          <a:prstGeom prst="rect">
            <a:avLst/>
          </a:prstGeom>
        </p:spPr>
      </p:pic>
      <p:pic>
        <p:nvPicPr>
          <p:cNvPr id="9" name="Resim 8">
            <a:extLst>
              <a:ext uri="{FF2B5EF4-FFF2-40B4-BE49-F238E27FC236}">
                <a16:creationId xmlns:a16="http://schemas.microsoft.com/office/drawing/2014/main" id="{8F746E65-44B3-7759-666C-602D056CB041}"/>
              </a:ext>
            </a:extLst>
          </p:cNvPr>
          <p:cNvPicPr>
            <a:picLocks noChangeAspect="1"/>
          </p:cNvPicPr>
          <p:nvPr/>
        </p:nvPicPr>
        <p:blipFill>
          <a:blip r:embed="rId4"/>
          <a:stretch>
            <a:fillRect/>
          </a:stretch>
        </p:blipFill>
        <p:spPr>
          <a:xfrm>
            <a:off x="7350107" y="3362649"/>
            <a:ext cx="798172" cy="803038"/>
          </a:xfrm>
          <a:prstGeom prst="rect">
            <a:avLst/>
          </a:prstGeom>
        </p:spPr>
      </p:pic>
      <p:pic>
        <p:nvPicPr>
          <p:cNvPr id="10" name="Resim 9">
            <a:extLst>
              <a:ext uri="{FF2B5EF4-FFF2-40B4-BE49-F238E27FC236}">
                <a16:creationId xmlns:a16="http://schemas.microsoft.com/office/drawing/2014/main" id="{D652DCAB-410E-AB46-A229-E24BE7AF0AA0}"/>
              </a:ext>
            </a:extLst>
          </p:cNvPr>
          <p:cNvPicPr>
            <a:picLocks noChangeAspect="1"/>
          </p:cNvPicPr>
          <p:nvPr/>
        </p:nvPicPr>
        <p:blipFill>
          <a:blip r:embed="rId5"/>
          <a:stretch>
            <a:fillRect/>
          </a:stretch>
        </p:blipFill>
        <p:spPr>
          <a:xfrm>
            <a:off x="7468645" y="5846318"/>
            <a:ext cx="798645" cy="798645"/>
          </a:xfrm>
          <a:prstGeom prst="rect">
            <a:avLst/>
          </a:prstGeom>
        </p:spPr>
      </p:pic>
      <p:pic>
        <p:nvPicPr>
          <p:cNvPr id="11" name="Resim 10">
            <a:extLst>
              <a:ext uri="{FF2B5EF4-FFF2-40B4-BE49-F238E27FC236}">
                <a16:creationId xmlns:a16="http://schemas.microsoft.com/office/drawing/2014/main" id="{530BEDF3-3C9E-179B-0137-DDF2DF51D478}"/>
              </a:ext>
            </a:extLst>
          </p:cNvPr>
          <p:cNvPicPr>
            <a:picLocks noChangeAspect="1"/>
          </p:cNvPicPr>
          <p:nvPr/>
        </p:nvPicPr>
        <p:blipFill>
          <a:blip r:embed="rId5"/>
          <a:stretch>
            <a:fillRect/>
          </a:stretch>
        </p:blipFill>
        <p:spPr>
          <a:xfrm>
            <a:off x="7468645" y="8445057"/>
            <a:ext cx="798645" cy="798645"/>
          </a:xfrm>
          <a:prstGeom prst="rect">
            <a:avLst/>
          </a:prstGeom>
        </p:spPr>
      </p:pic>
      <p:sp>
        <p:nvSpPr>
          <p:cNvPr id="3" name="Metin kutusu 2">
            <a:extLst>
              <a:ext uri="{FF2B5EF4-FFF2-40B4-BE49-F238E27FC236}">
                <a16:creationId xmlns:a16="http://schemas.microsoft.com/office/drawing/2014/main" id="{F3D94479-E505-3B39-0242-1F19749FF331}"/>
              </a:ext>
            </a:extLst>
          </p:cNvPr>
          <p:cNvSpPr txBox="1"/>
          <p:nvPr/>
        </p:nvSpPr>
        <p:spPr>
          <a:xfrm>
            <a:off x="19651577" y="10818793"/>
            <a:ext cx="2085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tr-TR" dirty="0">
                <a:latin typeface="Montserrat" panose="00000500000000000000" pitchFamily="2" charset="-94"/>
              </a:rPr>
              <a:t>8</a:t>
            </a:r>
            <a:endParaRPr kumimoji="0" lang="tr-TR" sz="1800" b="0" i="0" u="none" strike="noStrike" cap="none" spc="0" normalizeH="0" baseline="0" dirty="0">
              <a:ln>
                <a:noFill/>
              </a:ln>
              <a:solidFill>
                <a:srgbClr val="000000"/>
              </a:solidFill>
              <a:effectLst/>
              <a:uFillTx/>
              <a:latin typeface="Montserrat" panose="00000500000000000000" pitchFamily="2" charset="-94"/>
              <a:sym typeface="Calibri"/>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 name="TextBox 3"/>
          <p:cNvSpPr txBox="1"/>
          <p:nvPr/>
        </p:nvSpPr>
        <p:spPr>
          <a:xfrm>
            <a:off x="1130103" y="854075"/>
            <a:ext cx="17786866"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8000" b="1">
                <a:latin typeface="Roboto"/>
                <a:ea typeface="Roboto"/>
                <a:cs typeface="Roboto"/>
                <a:sym typeface="Roboto"/>
              </a:defRPr>
            </a:lvl1pPr>
          </a:lstStyle>
          <a:p>
            <a:r>
              <a:rPr lang="tr-TR" sz="6000">
                <a:latin typeface="Lora" pitchFamily="2" charset="-94"/>
              </a:rPr>
              <a:t>Pazar Analizi</a:t>
            </a:r>
            <a:endParaRPr sz="6000">
              <a:latin typeface="Lora" pitchFamily="2" charset="-94"/>
            </a:endParaRPr>
          </a:p>
        </p:txBody>
      </p:sp>
      <p:sp>
        <p:nvSpPr>
          <p:cNvPr id="1041" name="Google Shape;1126;p49"/>
          <p:cNvSpPr/>
          <p:nvPr/>
        </p:nvSpPr>
        <p:spPr>
          <a:xfrm>
            <a:off x="7665511" y="4456379"/>
            <a:ext cx="4774663" cy="4774662"/>
          </a:xfrm>
          <a:prstGeom prst="ellipse">
            <a:avLst/>
          </a:prstGeom>
          <a:ln w="114300">
            <a:solidFill>
              <a:srgbClr val="D9D9D9"/>
            </a:solidFill>
          </a:ln>
        </p:spPr>
        <p:txBody>
          <a:bodyPr lIns="45719" rIns="45719" anchor="ctr"/>
          <a:lstStyle/>
          <a:p>
            <a:endParaRPr/>
          </a:p>
        </p:txBody>
      </p:sp>
      <p:sp>
        <p:nvSpPr>
          <p:cNvPr id="1042" name="Google Shape;1136;p49"/>
          <p:cNvSpPr/>
          <p:nvPr/>
        </p:nvSpPr>
        <p:spPr>
          <a:xfrm rot="10800000">
            <a:off x="8590880" y="3521073"/>
            <a:ext cx="2932454" cy="2535970"/>
          </a:xfrm>
          <a:prstGeom prst="triangle">
            <a:avLst/>
          </a:prstGeom>
          <a:solidFill>
            <a:srgbClr val="B73408"/>
          </a:solidFill>
          <a:ln w="12700">
            <a:miter lim="400000"/>
          </a:ln>
        </p:spPr>
        <p:txBody>
          <a:bodyPr lIns="45719" rIns="45719" anchor="ctr"/>
          <a:lstStyle/>
          <a:p>
            <a:endParaRPr/>
          </a:p>
        </p:txBody>
      </p:sp>
      <p:sp>
        <p:nvSpPr>
          <p:cNvPr id="1043" name="Google Shape;1137;p49"/>
          <p:cNvSpPr/>
          <p:nvPr/>
        </p:nvSpPr>
        <p:spPr>
          <a:xfrm>
            <a:off x="8590881" y="7630379"/>
            <a:ext cx="2932454" cy="2535971"/>
          </a:xfrm>
          <a:prstGeom prst="triangle">
            <a:avLst/>
          </a:prstGeom>
          <a:solidFill>
            <a:srgbClr val="B73408"/>
          </a:solidFill>
          <a:ln w="12700">
            <a:miter lim="400000"/>
          </a:ln>
        </p:spPr>
        <p:txBody>
          <a:bodyPr lIns="45719" rIns="45719" anchor="ctr"/>
          <a:lstStyle/>
          <a:p>
            <a:endParaRPr/>
          </a:p>
        </p:txBody>
      </p:sp>
      <p:sp>
        <p:nvSpPr>
          <p:cNvPr id="1044" name="Google Shape;1138;p49"/>
          <p:cNvSpPr/>
          <p:nvPr/>
        </p:nvSpPr>
        <p:spPr>
          <a:xfrm rot="5400000">
            <a:off x="6531964" y="5544842"/>
            <a:ext cx="2932454" cy="2535970"/>
          </a:xfrm>
          <a:prstGeom prst="triangle">
            <a:avLst/>
          </a:prstGeom>
          <a:solidFill>
            <a:srgbClr val="B73408"/>
          </a:solidFill>
          <a:ln w="12700">
            <a:miter lim="400000"/>
          </a:ln>
        </p:spPr>
        <p:txBody>
          <a:bodyPr lIns="45719" rIns="45719" anchor="ctr"/>
          <a:lstStyle/>
          <a:p>
            <a:endParaRPr/>
          </a:p>
        </p:txBody>
      </p:sp>
      <p:sp>
        <p:nvSpPr>
          <p:cNvPr id="1045" name="Google Shape;1139;p49"/>
          <p:cNvSpPr/>
          <p:nvPr/>
        </p:nvSpPr>
        <p:spPr>
          <a:xfrm rot="16200000">
            <a:off x="10641272" y="5544842"/>
            <a:ext cx="2932453" cy="2535970"/>
          </a:xfrm>
          <a:prstGeom prst="triangle">
            <a:avLst/>
          </a:prstGeom>
          <a:solidFill>
            <a:srgbClr val="B73408"/>
          </a:solidFill>
          <a:ln w="12700">
            <a:miter lim="400000"/>
          </a:ln>
        </p:spPr>
        <p:txBody>
          <a:bodyPr lIns="45719" rIns="45719" anchor="ctr"/>
          <a:lstStyle/>
          <a:p>
            <a:endParaRPr/>
          </a:p>
        </p:txBody>
      </p:sp>
      <p:grpSp>
        <p:nvGrpSpPr>
          <p:cNvPr id="1048" name="Google Shape;1125;p49"/>
          <p:cNvGrpSpPr/>
          <p:nvPr/>
        </p:nvGrpSpPr>
        <p:grpSpPr>
          <a:xfrm>
            <a:off x="8687380" y="5478250"/>
            <a:ext cx="2730927" cy="2730924"/>
            <a:chOff x="-1" y="0"/>
            <a:chExt cx="2730926" cy="2730922"/>
          </a:xfrm>
          <a:solidFill>
            <a:srgbClr val="B73408"/>
          </a:solidFill>
        </p:grpSpPr>
        <p:sp>
          <p:nvSpPr>
            <p:cNvPr id="1046" name="Shape"/>
            <p:cNvSpPr/>
            <p:nvPr/>
          </p:nvSpPr>
          <p:spPr>
            <a:xfrm>
              <a:off x="-1" y="0"/>
              <a:ext cx="2730926" cy="27309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lnTo>
                    <a:pt x="10800" y="10800"/>
                  </a:lnTo>
                  <a:close/>
                </a:path>
              </a:pathLst>
            </a:custGeom>
            <a:grpFill/>
            <a:ln w="12700" cap="flat">
              <a:noFill/>
              <a:miter lim="400000"/>
            </a:ln>
            <a:effectLst/>
          </p:spPr>
          <p:txBody>
            <a:bodyPr wrap="square" lIns="45719" tIns="45719" rIns="45719" bIns="45719" numCol="1" anchor="ctr">
              <a:noAutofit/>
            </a:bodyPr>
            <a:lstStyle/>
            <a:p>
              <a:endParaRPr/>
            </a:p>
          </p:txBody>
        </p:sp>
        <p:sp>
          <p:nvSpPr>
            <p:cNvPr id="1047" name="Circle"/>
            <p:cNvSpPr/>
            <p:nvPr/>
          </p:nvSpPr>
          <p:spPr>
            <a:xfrm>
              <a:off x="-1" y="0"/>
              <a:ext cx="2730926" cy="2730922"/>
            </a:xfrm>
            <a:prstGeom prst="ellipse">
              <a:avLst/>
            </a:prstGeom>
            <a:grpFill/>
            <a:ln w="114300" cap="flat">
              <a:solidFill>
                <a:srgbClr val="D9D9D9"/>
              </a:solidFill>
              <a:prstDash val="solid"/>
              <a:round/>
            </a:ln>
            <a:effectLst/>
          </p:spPr>
          <p:txBody>
            <a:bodyPr wrap="square" lIns="45719" tIns="45719" rIns="45719" bIns="45719" numCol="1" anchor="ctr">
              <a:noAutofit/>
            </a:bodyPr>
            <a:lstStyle/>
            <a:p>
              <a:endParaRPr/>
            </a:p>
          </p:txBody>
        </p:sp>
      </p:grpSp>
      <p:sp>
        <p:nvSpPr>
          <p:cNvPr id="1049" name="Google Shape;1140;p49"/>
          <p:cNvSpPr/>
          <p:nvPr/>
        </p:nvSpPr>
        <p:spPr>
          <a:xfrm>
            <a:off x="12054285" y="6430121"/>
            <a:ext cx="828924" cy="827240"/>
          </a:xfrm>
          <a:custGeom>
            <a:avLst/>
            <a:gdLst/>
            <a:ahLst/>
            <a:cxnLst>
              <a:cxn ang="0">
                <a:pos x="wd2" y="hd2"/>
              </a:cxn>
              <a:cxn ang="5400000">
                <a:pos x="wd2" y="hd2"/>
              </a:cxn>
              <a:cxn ang="10800000">
                <a:pos x="wd2" y="hd2"/>
              </a:cxn>
              <a:cxn ang="16200000">
                <a:pos x="wd2" y="hd2"/>
              </a:cxn>
            </a:cxnLst>
            <a:rect l="0" t="0" r="r" b="b"/>
            <a:pathLst>
              <a:path w="21413" h="21600" extrusionOk="0">
                <a:moveTo>
                  <a:pt x="12657" y="1397"/>
                </a:moveTo>
                <a:lnTo>
                  <a:pt x="12657" y="5006"/>
                </a:lnTo>
                <a:lnTo>
                  <a:pt x="10469" y="5006"/>
                </a:lnTo>
                <a:cubicBezTo>
                  <a:pt x="10642" y="4308"/>
                  <a:pt x="10929" y="3609"/>
                  <a:pt x="11103" y="3144"/>
                </a:cubicBezTo>
                <a:cubicBezTo>
                  <a:pt x="11564" y="2269"/>
                  <a:pt x="12081" y="1687"/>
                  <a:pt x="12657" y="1397"/>
                </a:cubicBezTo>
                <a:close/>
                <a:moveTo>
                  <a:pt x="13867" y="1397"/>
                </a:moveTo>
                <a:cubicBezTo>
                  <a:pt x="14443" y="1687"/>
                  <a:pt x="14963" y="2269"/>
                  <a:pt x="15365" y="3144"/>
                </a:cubicBezTo>
                <a:cubicBezTo>
                  <a:pt x="15654" y="3726"/>
                  <a:pt x="15884" y="4367"/>
                  <a:pt x="15999" y="5006"/>
                </a:cubicBezTo>
                <a:lnTo>
                  <a:pt x="13867" y="5006"/>
                </a:lnTo>
                <a:lnTo>
                  <a:pt x="13867" y="1397"/>
                </a:lnTo>
                <a:close/>
                <a:moveTo>
                  <a:pt x="16114" y="1804"/>
                </a:moveTo>
                <a:cubicBezTo>
                  <a:pt x="17553" y="2561"/>
                  <a:pt x="18705" y="3609"/>
                  <a:pt x="19396" y="5006"/>
                </a:cubicBezTo>
                <a:lnTo>
                  <a:pt x="17323" y="5006"/>
                </a:lnTo>
                <a:cubicBezTo>
                  <a:pt x="17093" y="4075"/>
                  <a:pt x="16806" y="3260"/>
                  <a:pt x="16460" y="2561"/>
                </a:cubicBezTo>
                <a:cubicBezTo>
                  <a:pt x="16286" y="2329"/>
                  <a:pt x="16171" y="2037"/>
                  <a:pt x="16114" y="1804"/>
                </a:cubicBezTo>
                <a:close/>
                <a:moveTo>
                  <a:pt x="10412" y="1863"/>
                </a:moveTo>
                <a:cubicBezTo>
                  <a:pt x="10238" y="2096"/>
                  <a:pt x="10123" y="2329"/>
                  <a:pt x="10066" y="2619"/>
                </a:cubicBezTo>
                <a:cubicBezTo>
                  <a:pt x="9662" y="3317"/>
                  <a:pt x="9375" y="4191"/>
                  <a:pt x="9202" y="5066"/>
                </a:cubicBezTo>
                <a:lnTo>
                  <a:pt x="7070" y="5066"/>
                </a:lnTo>
                <a:cubicBezTo>
                  <a:pt x="7819" y="3609"/>
                  <a:pt x="9030" y="2561"/>
                  <a:pt x="10412" y="1863"/>
                </a:cubicBezTo>
                <a:close/>
                <a:moveTo>
                  <a:pt x="8971" y="6346"/>
                </a:moveTo>
                <a:cubicBezTo>
                  <a:pt x="8913" y="6928"/>
                  <a:pt x="8797" y="7568"/>
                  <a:pt x="8797" y="8209"/>
                </a:cubicBezTo>
                <a:cubicBezTo>
                  <a:pt x="8913" y="8848"/>
                  <a:pt x="8913" y="9547"/>
                  <a:pt x="8971" y="10129"/>
                </a:cubicBezTo>
                <a:lnTo>
                  <a:pt x="6609" y="10129"/>
                </a:lnTo>
                <a:cubicBezTo>
                  <a:pt x="6437" y="9547"/>
                  <a:pt x="6322" y="8848"/>
                  <a:pt x="6322" y="8209"/>
                </a:cubicBezTo>
                <a:cubicBezTo>
                  <a:pt x="6322" y="7568"/>
                  <a:pt x="6379" y="6928"/>
                  <a:pt x="6609" y="6346"/>
                </a:cubicBezTo>
                <a:close/>
                <a:moveTo>
                  <a:pt x="12657" y="6346"/>
                </a:moveTo>
                <a:lnTo>
                  <a:pt x="12657" y="10129"/>
                </a:lnTo>
                <a:lnTo>
                  <a:pt x="10238" y="10129"/>
                </a:lnTo>
                <a:cubicBezTo>
                  <a:pt x="10182" y="9490"/>
                  <a:pt x="10123" y="8848"/>
                  <a:pt x="10123" y="8209"/>
                </a:cubicBezTo>
                <a:cubicBezTo>
                  <a:pt x="10123" y="7568"/>
                  <a:pt x="10182" y="6869"/>
                  <a:pt x="10238" y="6346"/>
                </a:cubicBezTo>
                <a:close/>
                <a:moveTo>
                  <a:pt x="16230" y="6346"/>
                </a:moveTo>
                <a:cubicBezTo>
                  <a:pt x="16286" y="6928"/>
                  <a:pt x="16402" y="7568"/>
                  <a:pt x="16402" y="8209"/>
                </a:cubicBezTo>
                <a:cubicBezTo>
                  <a:pt x="16402" y="8848"/>
                  <a:pt x="16286" y="9547"/>
                  <a:pt x="16230" y="10129"/>
                </a:cubicBezTo>
                <a:lnTo>
                  <a:pt x="13867" y="10129"/>
                </a:lnTo>
                <a:lnTo>
                  <a:pt x="13867" y="6346"/>
                </a:lnTo>
                <a:close/>
                <a:moveTo>
                  <a:pt x="19916" y="6346"/>
                </a:moveTo>
                <a:cubicBezTo>
                  <a:pt x="20031" y="6928"/>
                  <a:pt x="20203" y="7568"/>
                  <a:pt x="20203" y="8209"/>
                </a:cubicBezTo>
                <a:cubicBezTo>
                  <a:pt x="20203" y="8848"/>
                  <a:pt x="20146" y="9547"/>
                  <a:pt x="19916" y="10129"/>
                </a:cubicBezTo>
                <a:lnTo>
                  <a:pt x="17553" y="10129"/>
                </a:lnTo>
                <a:cubicBezTo>
                  <a:pt x="17612" y="9490"/>
                  <a:pt x="17669" y="8848"/>
                  <a:pt x="17669" y="8209"/>
                </a:cubicBezTo>
                <a:cubicBezTo>
                  <a:pt x="17612" y="7568"/>
                  <a:pt x="17612" y="6928"/>
                  <a:pt x="17553" y="6346"/>
                </a:cubicBezTo>
                <a:close/>
                <a:moveTo>
                  <a:pt x="9202" y="11353"/>
                </a:moveTo>
                <a:cubicBezTo>
                  <a:pt x="9375" y="12284"/>
                  <a:pt x="9662" y="13099"/>
                  <a:pt x="10066" y="13798"/>
                </a:cubicBezTo>
                <a:cubicBezTo>
                  <a:pt x="10182" y="14030"/>
                  <a:pt x="10353" y="14322"/>
                  <a:pt x="10412" y="14555"/>
                </a:cubicBezTo>
                <a:cubicBezTo>
                  <a:pt x="9030" y="13914"/>
                  <a:pt x="7819" y="12809"/>
                  <a:pt x="7070" y="11353"/>
                </a:cubicBezTo>
                <a:close/>
                <a:moveTo>
                  <a:pt x="19396" y="11353"/>
                </a:moveTo>
                <a:cubicBezTo>
                  <a:pt x="18705" y="12809"/>
                  <a:pt x="17553" y="13914"/>
                  <a:pt x="16114" y="14555"/>
                </a:cubicBezTo>
                <a:cubicBezTo>
                  <a:pt x="16230" y="14322"/>
                  <a:pt x="16402" y="14090"/>
                  <a:pt x="16460" y="13798"/>
                </a:cubicBezTo>
                <a:cubicBezTo>
                  <a:pt x="16806" y="13099"/>
                  <a:pt x="17093" y="12227"/>
                  <a:pt x="17323" y="11353"/>
                </a:cubicBezTo>
                <a:close/>
                <a:moveTo>
                  <a:pt x="12657" y="11353"/>
                </a:moveTo>
                <a:lnTo>
                  <a:pt x="12657" y="14962"/>
                </a:lnTo>
                <a:cubicBezTo>
                  <a:pt x="12140" y="14672"/>
                  <a:pt x="11564" y="14090"/>
                  <a:pt x="11218" y="13215"/>
                </a:cubicBezTo>
                <a:cubicBezTo>
                  <a:pt x="10929" y="12633"/>
                  <a:pt x="10699" y="11994"/>
                  <a:pt x="10527" y="11353"/>
                </a:cubicBezTo>
                <a:close/>
                <a:moveTo>
                  <a:pt x="15999" y="11353"/>
                </a:moveTo>
                <a:cubicBezTo>
                  <a:pt x="15884" y="12051"/>
                  <a:pt x="15595" y="12750"/>
                  <a:pt x="15365" y="13215"/>
                </a:cubicBezTo>
                <a:cubicBezTo>
                  <a:pt x="14963" y="14206"/>
                  <a:pt x="14443" y="14788"/>
                  <a:pt x="13867" y="14962"/>
                </a:cubicBezTo>
                <a:lnTo>
                  <a:pt x="13867" y="11353"/>
                </a:lnTo>
                <a:close/>
                <a:moveTo>
                  <a:pt x="4795" y="16185"/>
                </a:moveTo>
                <a:cubicBezTo>
                  <a:pt x="4954" y="16185"/>
                  <a:pt x="5112" y="16243"/>
                  <a:pt x="5227" y="16359"/>
                </a:cubicBezTo>
                <a:cubicBezTo>
                  <a:pt x="5457" y="16594"/>
                  <a:pt x="5457" y="16943"/>
                  <a:pt x="5227" y="17233"/>
                </a:cubicBezTo>
                <a:lnTo>
                  <a:pt x="2347" y="20144"/>
                </a:lnTo>
                <a:cubicBezTo>
                  <a:pt x="2232" y="20260"/>
                  <a:pt x="2073" y="20319"/>
                  <a:pt x="1916" y="20319"/>
                </a:cubicBezTo>
                <a:cubicBezTo>
                  <a:pt x="1757" y="20319"/>
                  <a:pt x="1597" y="20260"/>
                  <a:pt x="1482" y="20144"/>
                </a:cubicBezTo>
                <a:cubicBezTo>
                  <a:pt x="1252" y="19911"/>
                  <a:pt x="1252" y="19504"/>
                  <a:pt x="1482" y="19271"/>
                </a:cubicBezTo>
                <a:lnTo>
                  <a:pt x="4364" y="16359"/>
                </a:lnTo>
                <a:cubicBezTo>
                  <a:pt x="4479" y="16243"/>
                  <a:pt x="4636" y="16185"/>
                  <a:pt x="4795" y="16185"/>
                </a:cubicBezTo>
                <a:close/>
                <a:moveTo>
                  <a:pt x="13292" y="0"/>
                </a:moveTo>
                <a:cubicBezTo>
                  <a:pt x="8797" y="0"/>
                  <a:pt x="5170" y="3667"/>
                  <a:pt x="5170" y="8209"/>
                </a:cubicBezTo>
                <a:cubicBezTo>
                  <a:pt x="5170" y="10188"/>
                  <a:pt x="5861" y="12051"/>
                  <a:pt x="7128" y="13507"/>
                </a:cubicBezTo>
                <a:lnTo>
                  <a:pt x="5572" y="15078"/>
                </a:lnTo>
                <a:cubicBezTo>
                  <a:pt x="5316" y="14929"/>
                  <a:pt x="5037" y="14856"/>
                  <a:pt x="4757" y="14856"/>
                </a:cubicBezTo>
                <a:cubicBezTo>
                  <a:pt x="4281" y="14856"/>
                  <a:pt x="3804" y="15062"/>
                  <a:pt x="3442" y="15428"/>
                </a:cubicBezTo>
                <a:lnTo>
                  <a:pt x="561" y="18340"/>
                </a:lnTo>
                <a:cubicBezTo>
                  <a:pt x="-187" y="19039"/>
                  <a:pt x="-187" y="20319"/>
                  <a:pt x="561" y="21018"/>
                </a:cubicBezTo>
                <a:cubicBezTo>
                  <a:pt x="906" y="21367"/>
                  <a:pt x="1426" y="21600"/>
                  <a:pt x="1828" y="21600"/>
                </a:cubicBezTo>
                <a:cubicBezTo>
                  <a:pt x="2347" y="21600"/>
                  <a:pt x="2749" y="21367"/>
                  <a:pt x="3153" y="21018"/>
                </a:cubicBezTo>
                <a:lnTo>
                  <a:pt x="6033" y="18107"/>
                </a:lnTo>
                <a:cubicBezTo>
                  <a:pt x="6609" y="17525"/>
                  <a:pt x="6724" y="16651"/>
                  <a:pt x="6379" y="15952"/>
                </a:cubicBezTo>
                <a:lnTo>
                  <a:pt x="7876" y="14380"/>
                </a:lnTo>
                <a:cubicBezTo>
                  <a:pt x="9317" y="15603"/>
                  <a:pt x="11160" y="16359"/>
                  <a:pt x="13118" y="16359"/>
                </a:cubicBezTo>
                <a:cubicBezTo>
                  <a:pt x="13154" y="16361"/>
                  <a:pt x="13191" y="16361"/>
                  <a:pt x="13228" y="16361"/>
                </a:cubicBezTo>
                <a:cubicBezTo>
                  <a:pt x="17784" y="16361"/>
                  <a:pt x="21413" y="12715"/>
                  <a:pt x="21413" y="8209"/>
                </a:cubicBezTo>
                <a:cubicBezTo>
                  <a:pt x="21413" y="3726"/>
                  <a:pt x="17727" y="0"/>
                  <a:pt x="13292" y="0"/>
                </a:cubicBezTo>
                <a:close/>
              </a:path>
            </a:pathLst>
          </a:custGeom>
          <a:solidFill>
            <a:schemeClr val="accent3">
              <a:lumOff val="44000"/>
            </a:schemeClr>
          </a:solidFill>
          <a:ln w="12700">
            <a:miter lim="400000"/>
          </a:ln>
        </p:spPr>
        <p:txBody>
          <a:bodyPr lIns="45719" rIns="45719" anchor="ctr"/>
          <a:lstStyle/>
          <a:p>
            <a:endParaRPr/>
          </a:p>
        </p:txBody>
      </p:sp>
      <p:grpSp>
        <p:nvGrpSpPr>
          <p:cNvPr id="1052" name="Google Shape;1141;p49"/>
          <p:cNvGrpSpPr/>
          <p:nvPr/>
        </p:nvGrpSpPr>
        <p:grpSpPr>
          <a:xfrm>
            <a:off x="9638136" y="4075000"/>
            <a:ext cx="829435" cy="825048"/>
            <a:chOff x="0" y="0"/>
            <a:chExt cx="829433" cy="825047"/>
          </a:xfrm>
        </p:grpSpPr>
        <p:sp>
          <p:nvSpPr>
            <p:cNvPr id="1050" name="Google Shape;1142;p49"/>
            <p:cNvSpPr/>
            <p:nvPr/>
          </p:nvSpPr>
          <p:spPr>
            <a:xfrm>
              <a:off x="0" y="0"/>
              <a:ext cx="829434" cy="825048"/>
            </a:xfrm>
            <a:custGeom>
              <a:avLst/>
              <a:gdLst/>
              <a:ahLst/>
              <a:cxnLst>
                <a:cxn ang="0">
                  <a:pos x="wd2" y="hd2"/>
                </a:cxn>
                <a:cxn ang="5400000">
                  <a:pos x="wd2" y="hd2"/>
                </a:cxn>
                <a:cxn ang="10800000">
                  <a:pos x="wd2" y="hd2"/>
                </a:cxn>
                <a:cxn ang="16200000">
                  <a:pos x="wd2" y="hd2"/>
                </a:cxn>
              </a:cxnLst>
              <a:rect l="0" t="0" r="r" b="b"/>
              <a:pathLst>
                <a:path w="21600" h="21600" extrusionOk="0">
                  <a:moveTo>
                    <a:pt x="4413" y="1343"/>
                  </a:moveTo>
                  <a:cubicBezTo>
                    <a:pt x="5399" y="1343"/>
                    <a:pt x="6270" y="2218"/>
                    <a:pt x="6270" y="3211"/>
                  </a:cubicBezTo>
                  <a:cubicBezTo>
                    <a:pt x="6270" y="4262"/>
                    <a:pt x="5399" y="5138"/>
                    <a:pt x="4413" y="5138"/>
                  </a:cubicBezTo>
                  <a:cubicBezTo>
                    <a:pt x="3367" y="5138"/>
                    <a:pt x="2496" y="4262"/>
                    <a:pt x="2496" y="3211"/>
                  </a:cubicBezTo>
                  <a:cubicBezTo>
                    <a:pt x="2496" y="2218"/>
                    <a:pt x="3367" y="1343"/>
                    <a:pt x="4413" y="1343"/>
                  </a:cubicBezTo>
                  <a:close/>
                  <a:moveTo>
                    <a:pt x="18988" y="1343"/>
                  </a:moveTo>
                  <a:lnTo>
                    <a:pt x="18988" y="12202"/>
                  </a:lnTo>
                  <a:lnTo>
                    <a:pt x="19045" y="12202"/>
                  </a:lnTo>
                  <a:cubicBezTo>
                    <a:pt x="19045" y="12552"/>
                    <a:pt x="18756" y="12843"/>
                    <a:pt x="18408" y="12843"/>
                  </a:cubicBezTo>
                  <a:lnTo>
                    <a:pt x="8825" y="12843"/>
                  </a:lnTo>
                  <a:lnTo>
                    <a:pt x="8825" y="9574"/>
                  </a:lnTo>
                  <a:cubicBezTo>
                    <a:pt x="8825" y="7881"/>
                    <a:pt x="7896" y="6363"/>
                    <a:pt x="6446" y="5605"/>
                  </a:cubicBezTo>
                  <a:cubicBezTo>
                    <a:pt x="7083" y="5022"/>
                    <a:pt x="7548" y="4145"/>
                    <a:pt x="7548" y="3211"/>
                  </a:cubicBezTo>
                  <a:cubicBezTo>
                    <a:pt x="7548" y="2511"/>
                    <a:pt x="7316" y="1810"/>
                    <a:pt x="6851" y="1343"/>
                  </a:cubicBezTo>
                  <a:close/>
                  <a:moveTo>
                    <a:pt x="4993" y="6422"/>
                  </a:moveTo>
                  <a:cubicBezTo>
                    <a:pt x="6446" y="6713"/>
                    <a:pt x="7548" y="7997"/>
                    <a:pt x="7548" y="9574"/>
                  </a:cubicBezTo>
                  <a:lnTo>
                    <a:pt x="7548" y="13427"/>
                  </a:lnTo>
                  <a:cubicBezTo>
                    <a:pt x="7607" y="13777"/>
                    <a:pt x="7316" y="14070"/>
                    <a:pt x="6910" y="14070"/>
                  </a:cubicBezTo>
                  <a:cubicBezTo>
                    <a:pt x="6562" y="14070"/>
                    <a:pt x="6270" y="14360"/>
                    <a:pt x="6270" y="14770"/>
                  </a:cubicBezTo>
                  <a:lnTo>
                    <a:pt x="6270" y="19849"/>
                  </a:lnTo>
                  <a:cubicBezTo>
                    <a:pt x="6270" y="20199"/>
                    <a:pt x="5981" y="20490"/>
                    <a:pt x="5631" y="20490"/>
                  </a:cubicBezTo>
                  <a:lnTo>
                    <a:pt x="3076" y="20490"/>
                  </a:lnTo>
                  <a:cubicBezTo>
                    <a:pt x="2728" y="20490"/>
                    <a:pt x="2439" y="20199"/>
                    <a:pt x="2439" y="19849"/>
                  </a:cubicBezTo>
                  <a:lnTo>
                    <a:pt x="2439" y="14770"/>
                  </a:lnTo>
                  <a:cubicBezTo>
                    <a:pt x="2439" y="14360"/>
                    <a:pt x="2147" y="14070"/>
                    <a:pt x="1799" y="14070"/>
                  </a:cubicBezTo>
                  <a:cubicBezTo>
                    <a:pt x="1451" y="14070"/>
                    <a:pt x="1161" y="13777"/>
                    <a:pt x="1161" y="13427"/>
                  </a:cubicBezTo>
                  <a:lnTo>
                    <a:pt x="1161" y="9574"/>
                  </a:lnTo>
                  <a:cubicBezTo>
                    <a:pt x="1161" y="7997"/>
                    <a:pt x="2206" y="6713"/>
                    <a:pt x="3657" y="6422"/>
                  </a:cubicBezTo>
                  <a:lnTo>
                    <a:pt x="3657" y="10801"/>
                  </a:lnTo>
                  <a:cubicBezTo>
                    <a:pt x="3657" y="11151"/>
                    <a:pt x="3948" y="11442"/>
                    <a:pt x="4354" y="11442"/>
                  </a:cubicBezTo>
                  <a:cubicBezTo>
                    <a:pt x="4702" y="11442"/>
                    <a:pt x="4993" y="11151"/>
                    <a:pt x="4993" y="10801"/>
                  </a:cubicBezTo>
                  <a:lnTo>
                    <a:pt x="4993" y="6422"/>
                  </a:lnTo>
                  <a:close/>
                  <a:moveTo>
                    <a:pt x="4413" y="0"/>
                  </a:moveTo>
                  <a:cubicBezTo>
                    <a:pt x="2671" y="0"/>
                    <a:pt x="1277" y="1401"/>
                    <a:pt x="1277" y="3154"/>
                  </a:cubicBezTo>
                  <a:cubicBezTo>
                    <a:pt x="1277" y="4088"/>
                    <a:pt x="1742" y="4962"/>
                    <a:pt x="2380" y="5546"/>
                  </a:cubicBezTo>
                  <a:cubicBezTo>
                    <a:pt x="986" y="6306"/>
                    <a:pt x="0" y="7823"/>
                    <a:pt x="0" y="9517"/>
                  </a:cubicBezTo>
                  <a:lnTo>
                    <a:pt x="0" y="13369"/>
                  </a:lnTo>
                  <a:cubicBezTo>
                    <a:pt x="0" y="14186"/>
                    <a:pt x="464" y="14887"/>
                    <a:pt x="1218" y="15179"/>
                  </a:cubicBezTo>
                  <a:lnTo>
                    <a:pt x="1218" y="19732"/>
                  </a:lnTo>
                  <a:cubicBezTo>
                    <a:pt x="1218" y="20724"/>
                    <a:pt x="2090" y="21600"/>
                    <a:pt x="3076" y="21600"/>
                  </a:cubicBezTo>
                  <a:lnTo>
                    <a:pt x="5631" y="21600"/>
                  </a:lnTo>
                  <a:cubicBezTo>
                    <a:pt x="6678" y="21600"/>
                    <a:pt x="7548" y="20724"/>
                    <a:pt x="7548" y="19732"/>
                  </a:cubicBezTo>
                  <a:lnTo>
                    <a:pt x="7548" y="15179"/>
                  </a:lnTo>
                  <a:cubicBezTo>
                    <a:pt x="8012" y="14944"/>
                    <a:pt x="8477" y="14594"/>
                    <a:pt x="8709" y="14010"/>
                  </a:cubicBezTo>
                  <a:lnTo>
                    <a:pt x="18408" y="14010"/>
                  </a:lnTo>
                  <a:cubicBezTo>
                    <a:pt x="19453" y="14010"/>
                    <a:pt x="20323" y="13136"/>
                    <a:pt x="20323" y="12142"/>
                  </a:cubicBezTo>
                  <a:lnTo>
                    <a:pt x="20323" y="1227"/>
                  </a:lnTo>
                  <a:lnTo>
                    <a:pt x="20962" y="1227"/>
                  </a:lnTo>
                  <a:cubicBezTo>
                    <a:pt x="21311" y="1227"/>
                    <a:pt x="21600" y="934"/>
                    <a:pt x="21600" y="584"/>
                  </a:cubicBezTo>
                  <a:cubicBezTo>
                    <a:pt x="21600" y="293"/>
                    <a:pt x="21311" y="0"/>
                    <a:pt x="20962"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sp>
          <p:nvSpPr>
            <p:cNvPr id="1051" name="Google Shape;1143;p49"/>
            <p:cNvSpPr/>
            <p:nvPr/>
          </p:nvSpPr>
          <p:spPr>
            <a:xfrm>
              <a:off x="392386" y="98096"/>
              <a:ext cx="289903" cy="289904"/>
            </a:xfrm>
            <a:custGeom>
              <a:avLst/>
              <a:gdLst/>
              <a:ahLst/>
              <a:cxnLst>
                <a:cxn ang="0">
                  <a:pos x="wd2" y="hd2"/>
                </a:cxn>
                <a:cxn ang="5400000">
                  <a:pos x="wd2" y="hd2"/>
                </a:cxn>
                <a:cxn ang="10800000">
                  <a:pos x="wd2" y="hd2"/>
                </a:cxn>
                <a:cxn ang="16200000">
                  <a:pos x="wd2" y="hd2"/>
                </a:cxn>
              </a:cxnLst>
              <a:rect l="0" t="0" r="r" b="b"/>
              <a:pathLst>
                <a:path w="21600" h="21600" extrusionOk="0">
                  <a:moveTo>
                    <a:pt x="12630" y="3823"/>
                  </a:moveTo>
                  <a:cubicBezTo>
                    <a:pt x="15119" y="4488"/>
                    <a:pt x="17112" y="6481"/>
                    <a:pt x="17777" y="9139"/>
                  </a:cubicBezTo>
                  <a:lnTo>
                    <a:pt x="12630" y="9139"/>
                  </a:lnTo>
                  <a:lnTo>
                    <a:pt x="12630" y="3823"/>
                  </a:lnTo>
                  <a:close/>
                  <a:moveTo>
                    <a:pt x="9139" y="3992"/>
                  </a:moveTo>
                  <a:lnTo>
                    <a:pt x="9139" y="10969"/>
                  </a:lnTo>
                  <a:cubicBezTo>
                    <a:pt x="9139" y="11965"/>
                    <a:pt x="9972" y="12793"/>
                    <a:pt x="10969" y="12793"/>
                  </a:cubicBezTo>
                  <a:lnTo>
                    <a:pt x="17946" y="12793"/>
                  </a:lnTo>
                  <a:cubicBezTo>
                    <a:pt x="17112" y="15952"/>
                    <a:pt x="14454" y="18278"/>
                    <a:pt x="10969" y="18278"/>
                  </a:cubicBezTo>
                  <a:cubicBezTo>
                    <a:pt x="6982" y="18278"/>
                    <a:pt x="3654" y="14955"/>
                    <a:pt x="3654" y="10969"/>
                  </a:cubicBezTo>
                  <a:cubicBezTo>
                    <a:pt x="3654" y="7478"/>
                    <a:pt x="5985" y="4488"/>
                    <a:pt x="9139" y="3992"/>
                  </a:cubicBezTo>
                  <a:close/>
                  <a:moveTo>
                    <a:pt x="10800" y="0"/>
                  </a:moveTo>
                  <a:cubicBezTo>
                    <a:pt x="4656" y="0"/>
                    <a:pt x="0" y="4820"/>
                    <a:pt x="0" y="10800"/>
                  </a:cubicBezTo>
                  <a:cubicBezTo>
                    <a:pt x="0" y="16780"/>
                    <a:pt x="4989" y="21600"/>
                    <a:pt x="10800" y="21600"/>
                  </a:cubicBezTo>
                  <a:cubicBezTo>
                    <a:pt x="16780" y="21600"/>
                    <a:pt x="21600" y="16780"/>
                    <a:pt x="21600" y="10800"/>
                  </a:cubicBezTo>
                  <a:cubicBezTo>
                    <a:pt x="21600" y="4820"/>
                    <a:pt x="16780" y="0"/>
                    <a:pt x="10800"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grpSp>
      <p:sp>
        <p:nvSpPr>
          <p:cNvPr id="1053" name="Google Shape;1144;p49"/>
          <p:cNvSpPr/>
          <p:nvPr/>
        </p:nvSpPr>
        <p:spPr>
          <a:xfrm>
            <a:off x="7226389" y="6430583"/>
            <a:ext cx="824837" cy="826180"/>
          </a:xfrm>
          <a:custGeom>
            <a:avLst/>
            <a:gdLst/>
            <a:ahLst/>
            <a:cxnLst>
              <a:cxn ang="0">
                <a:pos x="wd2" y="hd2"/>
              </a:cxn>
              <a:cxn ang="5400000">
                <a:pos x="wd2" y="hd2"/>
              </a:cxn>
              <a:cxn ang="10800000">
                <a:pos x="wd2" y="hd2"/>
              </a:cxn>
              <a:cxn ang="16200000">
                <a:pos x="wd2" y="hd2"/>
              </a:cxn>
            </a:cxnLst>
            <a:rect l="0" t="0" r="r" b="b"/>
            <a:pathLst>
              <a:path w="20645" h="21600" extrusionOk="0">
                <a:moveTo>
                  <a:pt x="16031" y="2172"/>
                </a:moveTo>
                <a:lnTo>
                  <a:pt x="16031" y="4271"/>
                </a:lnTo>
                <a:cubicBezTo>
                  <a:pt x="16031" y="4621"/>
                  <a:pt x="16311" y="4913"/>
                  <a:pt x="16646" y="4913"/>
                </a:cubicBezTo>
                <a:lnTo>
                  <a:pt x="18543" y="4913"/>
                </a:lnTo>
                <a:lnTo>
                  <a:pt x="16088" y="7478"/>
                </a:lnTo>
                <a:lnTo>
                  <a:pt x="13576" y="7478"/>
                </a:lnTo>
                <a:lnTo>
                  <a:pt x="13576" y="4737"/>
                </a:lnTo>
                <a:lnTo>
                  <a:pt x="16031" y="2172"/>
                </a:lnTo>
                <a:close/>
                <a:moveTo>
                  <a:pt x="7886" y="11437"/>
                </a:moveTo>
                <a:cubicBezTo>
                  <a:pt x="8148" y="11437"/>
                  <a:pt x="8414" y="11495"/>
                  <a:pt x="8665" y="11617"/>
                </a:cubicBezTo>
                <a:lnTo>
                  <a:pt x="7381" y="12959"/>
                </a:lnTo>
                <a:cubicBezTo>
                  <a:pt x="7158" y="13192"/>
                  <a:pt x="7158" y="13599"/>
                  <a:pt x="7381" y="13832"/>
                </a:cubicBezTo>
                <a:cubicBezTo>
                  <a:pt x="7493" y="13948"/>
                  <a:pt x="7647" y="14008"/>
                  <a:pt x="7799" y="14008"/>
                </a:cubicBezTo>
                <a:cubicBezTo>
                  <a:pt x="7953" y="14008"/>
                  <a:pt x="8107" y="13948"/>
                  <a:pt x="8219" y="13832"/>
                </a:cubicBezTo>
                <a:lnTo>
                  <a:pt x="9501" y="12492"/>
                </a:lnTo>
                <a:cubicBezTo>
                  <a:pt x="9836" y="13249"/>
                  <a:pt x="9670" y="14124"/>
                  <a:pt x="9112" y="14707"/>
                </a:cubicBezTo>
                <a:cubicBezTo>
                  <a:pt x="8777" y="15057"/>
                  <a:pt x="8316" y="15231"/>
                  <a:pt x="7849" y="15231"/>
                </a:cubicBezTo>
                <a:cubicBezTo>
                  <a:pt x="7381" y="15231"/>
                  <a:pt x="6906" y="15057"/>
                  <a:pt x="6543" y="14707"/>
                </a:cubicBezTo>
                <a:cubicBezTo>
                  <a:pt x="5873" y="13948"/>
                  <a:pt x="5873" y="12725"/>
                  <a:pt x="6543" y="12026"/>
                </a:cubicBezTo>
                <a:cubicBezTo>
                  <a:pt x="6908" y="11645"/>
                  <a:pt x="7392" y="11437"/>
                  <a:pt x="7886" y="11437"/>
                </a:cubicBezTo>
                <a:close/>
                <a:moveTo>
                  <a:pt x="7907" y="8939"/>
                </a:moveTo>
                <a:cubicBezTo>
                  <a:pt x="8791" y="8939"/>
                  <a:pt x="9666" y="9234"/>
                  <a:pt x="10394" y="9809"/>
                </a:cubicBezTo>
                <a:lnTo>
                  <a:pt x="9558" y="10684"/>
                </a:lnTo>
                <a:cubicBezTo>
                  <a:pt x="9069" y="10344"/>
                  <a:pt x="8502" y="10175"/>
                  <a:pt x="7932" y="10175"/>
                </a:cubicBezTo>
                <a:cubicBezTo>
                  <a:pt x="7133" y="10175"/>
                  <a:pt x="6325" y="10505"/>
                  <a:pt x="5707" y="11151"/>
                </a:cubicBezTo>
                <a:cubicBezTo>
                  <a:pt x="4534" y="12376"/>
                  <a:pt x="4534" y="14415"/>
                  <a:pt x="5707" y="15581"/>
                </a:cubicBezTo>
                <a:cubicBezTo>
                  <a:pt x="6293" y="16193"/>
                  <a:pt x="7074" y="16500"/>
                  <a:pt x="7849" y="16500"/>
                </a:cubicBezTo>
                <a:cubicBezTo>
                  <a:pt x="8623" y="16500"/>
                  <a:pt x="9390" y="16193"/>
                  <a:pt x="9948" y="15581"/>
                </a:cubicBezTo>
                <a:cubicBezTo>
                  <a:pt x="11009" y="14474"/>
                  <a:pt x="11176" y="12783"/>
                  <a:pt x="10394" y="11558"/>
                </a:cubicBezTo>
                <a:lnTo>
                  <a:pt x="11232" y="10684"/>
                </a:lnTo>
                <a:cubicBezTo>
                  <a:pt x="12460" y="12433"/>
                  <a:pt x="12348" y="14940"/>
                  <a:pt x="10897" y="16513"/>
                </a:cubicBezTo>
                <a:cubicBezTo>
                  <a:pt x="10059" y="17388"/>
                  <a:pt x="8972" y="17825"/>
                  <a:pt x="7882" y="17825"/>
                </a:cubicBezTo>
                <a:cubicBezTo>
                  <a:pt x="6795" y="17825"/>
                  <a:pt x="5707" y="17388"/>
                  <a:pt x="4869" y="16513"/>
                </a:cubicBezTo>
                <a:cubicBezTo>
                  <a:pt x="3195" y="14765"/>
                  <a:pt x="3195" y="12026"/>
                  <a:pt x="4869" y="10275"/>
                </a:cubicBezTo>
                <a:cubicBezTo>
                  <a:pt x="5728" y="9378"/>
                  <a:pt x="6825" y="8939"/>
                  <a:pt x="7907" y="8939"/>
                </a:cubicBezTo>
                <a:close/>
                <a:moveTo>
                  <a:pt x="7865" y="6408"/>
                </a:moveTo>
                <a:cubicBezTo>
                  <a:pt x="9379" y="6408"/>
                  <a:pt x="10894" y="6935"/>
                  <a:pt x="12125" y="8003"/>
                </a:cubicBezTo>
                <a:lnTo>
                  <a:pt x="11287" y="8876"/>
                </a:lnTo>
                <a:cubicBezTo>
                  <a:pt x="10265" y="8055"/>
                  <a:pt x="9034" y="7633"/>
                  <a:pt x="7813" y="7633"/>
                </a:cubicBezTo>
                <a:cubicBezTo>
                  <a:pt x="6433" y="7633"/>
                  <a:pt x="5067" y="8171"/>
                  <a:pt x="4033" y="9285"/>
                </a:cubicBezTo>
                <a:cubicBezTo>
                  <a:pt x="1856" y="11558"/>
                  <a:pt x="1856" y="15114"/>
                  <a:pt x="4033" y="17388"/>
                </a:cubicBezTo>
                <a:cubicBezTo>
                  <a:pt x="5120" y="18525"/>
                  <a:pt x="6516" y="19093"/>
                  <a:pt x="7911" y="19093"/>
                </a:cubicBezTo>
                <a:cubicBezTo>
                  <a:pt x="9307" y="19093"/>
                  <a:pt x="10701" y="18525"/>
                  <a:pt x="11790" y="17388"/>
                </a:cubicBezTo>
                <a:cubicBezTo>
                  <a:pt x="13799" y="15290"/>
                  <a:pt x="13856" y="11967"/>
                  <a:pt x="12180" y="9809"/>
                </a:cubicBezTo>
                <a:lnTo>
                  <a:pt x="13018" y="8936"/>
                </a:lnTo>
                <a:cubicBezTo>
                  <a:pt x="15138" y="11617"/>
                  <a:pt x="14972" y="15697"/>
                  <a:pt x="12571" y="18264"/>
                </a:cubicBezTo>
                <a:cubicBezTo>
                  <a:pt x="11261" y="19603"/>
                  <a:pt x="9544" y="20273"/>
                  <a:pt x="7834" y="20273"/>
                </a:cubicBezTo>
                <a:cubicBezTo>
                  <a:pt x="6125" y="20273"/>
                  <a:pt x="4423" y="19603"/>
                  <a:pt x="3140" y="18264"/>
                </a:cubicBezTo>
                <a:cubicBezTo>
                  <a:pt x="571" y="15581"/>
                  <a:pt x="571" y="11151"/>
                  <a:pt x="3140" y="8410"/>
                </a:cubicBezTo>
                <a:cubicBezTo>
                  <a:pt x="4442" y="7082"/>
                  <a:pt x="6153" y="6408"/>
                  <a:pt x="7865" y="6408"/>
                </a:cubicBezTo>
                <a:close/>
                <a:moveTo>
                  <a:pt x="16768" y="0"/>
                </a:moveTo>
                <a:cubicBezTo>
                  <a:pt x="16616" y="0"/>
                  <a:pt x="16455" y="59"/>
                  <a:pt x="16311" y="191"/>
                </a:cubicBezTo>
                <a:lnTo>
                  <a:pt x="12626" y="4038"/>
                </a:lnTo>
                <a:cubicBezTo>
                  <a:pt x="12460" y="4213"/>
                  <a:pt x="12403" y="4330"/>
                  <a:pt x="12403" y="4504"/>
                </a:cubicBezTo>
                <a:lnTo>
                  <a:pt x="12403" y="6662"/>
                </a:lnTo>
                <a:cubicBezTo>
                  <a:pt x="11048" y="5683"/>
                  <a:pt x="9452" y="5194"/>
                  <a:pt x="7856" y="5194"/>
                </a:cubicBezTo>
                <a:cubicBezTo>
                  <a:pt x="5841" y="5194"/>
                  <a:pt x="3829" y="5975"/>
                  <a:pt x="2302" y="7537"/>
                </a:cubicBezTo>
                <a:cubicBezTo>
                  <a:pt x="-768" y="10742"/>
                  <a:pt x="-768" y="15990"/>
                  <a:pt x="2302" y="19196"/>
                </a:cubicBezTo>
                <a:cubicBezTo>
                  <a:pt x="3836" y="20799"/>
                  <a:pt x="5859" y="21600"/>
                  <a:pt x="7882" y="21600"/>
                </a:cubicBezTo>
                <a:cubicBezTo>
                  <a:pt x="9907" y="21600"/>
                  <a:pt x="11930" y="20799"/>
                  <a:pt x="13464" y="19196"/>
                </a:cubicBezTo>
                <a:cubicBezTo>
                  <a:pt x="16200" y="16397"/>
                  <a:pt x="16478" y="11909"/>
                  <a:pt x="14357" y="8703"/>
                </a:cubicBezTo>
                <a:lnTo>
                  <a:pt x="16366" y="8703"/>
                </a:lnTo>
                <a:cubicBezTo>
                  <a:pt x="16534" y="8703"/>
                  <a:pt x="16758" y="8643"/>
                  <a:pt x="16812" y="8527"/>
                </a:cubicBezTo>
                <a:lnTo>
                  <a:pt x="20497" y="4621"/>
                </a:lnTo>
                <a:cubicBezTo>
                  <a:pt x="20832" y="4271"/>
                  <a:pt x="20552" y="3631"/>
                  <a:pt x="20106" y="3631"/>
                </a:cubicBezTo>
                <a:lnTo>
                  <a:pt x="17370" y="3631"/>
                </a:lnTo>
                <a:lnTo>
                  <a:pt x="17370" y="657"/>
                </a:lnTo>
                <a:cubicBezTo>
                  <a:pt x="17370" y="261"/>
                  <a:pt x="17089" y="0"/>
                  <a:pt x="16768" y="0"/>
                </a:cubicBezTo>
                <a:close/>
              </a:path>
            </a:pathLst>
          </a:custGeom>
          <a:solidFill>
            <a:schemeClr val="accent3">
              <a:lumOff val="44000"/>
            </a:schemeClr>
          </a:solidFill>
          <a:ln w="12700">
            <a:miter lim="400000"/>
          </a:ln>
        </p:spPr>
        <p:txBody>
          <a:bodyPr lIns="45719" rIns="45719" anchor="ctr"/>
          <a:lstStyle/>
          <a:p>
            <a:endParaRPr/>
          </a:p>
        </p:txBody>
      </p:sp>
      <p:grpSp>
        <p:nvGrpSpPr>
          <p:cNvPr id="1056" name="Google Shape;1145;p49"/>
          <p:cNvGrpSpPr/>
          <p:nvPr/>
        </p:nvGrpSpPr>
        <p:grpSpPr>
          <a:xfrm>
            <a:off x="9634738" y="8914266"/>
            <a:ext cx="826746" cy="825048"/>
            <a:chOff x="0" y="0"/>
            <a:chExt cx="826744" cy="825047"/>
          </a:xfrm>
        </p:grpSpPr>
        <p:sp>
          <p:nvSpPr>
            <p:cNvPr id="1054" name="Google Shape;1146;p49"/>
            <p:cNvSpPr/>
            <p:nvPr/>
          </p:nvSpPr>
          <p:spPr>
            <a:xfrm>
              <a:off x="240853" y="191734"/>
              <a:ext cx="196195" cy="49050"/>
            </a:xfrm>
            <a:custGeom>
              <a:avLst/>
              <a:gdLst/>
              <a:ahLst/>
              <a:cxnLst>
                <a:cxn ang="0">
                  <a:pos x="wd2" y="hd2"/>
                </a:cxn>
                <a:cxn ang="5400000">
                  <a:pos x="wd2" y="hd2"/>
                </a:cxn>
                <a:cxn ang="10800000">
                  <a:pos x="wd2" y="hd2"/>
                </a:cxn>
                <a:cxn ang="16200000">
                  <a:pos x="wd2" y="hd2"/>
                </a:cxn>
              </a:cxnLst>
              <a:rect l="0" t="0" r="r" b="b"/>
              <a:pathLst>
                <a:path w="21600" h="21600" extrusionOk="0">
                  <a:moveTo>
                    <a:pt x="2945" y="0"/>
                  </a:moveTo>
                  <a:cubicBezTo>
                    <a:pt x="1223" y="0"/>
                    <a:pt x="0" y="4925"/>
                    <a:pt x="0" y="10816"/>
                  </a:cubicBezTo>
                  <a:cubicBezTo>
                    <a:pt x="0" y="16706"/>
                    <a:pt x="1223" y="21600"/>
                    <a:pt x="2945" y="21600"/>
                  </a:cubicBezTo>
                  <a:lnTo>
                    <a:pt x="18904" y="21600"/>
                  </a:lnTo>
                  <a:cubicBezTo>
                    <a:pt x="20377" y="21600"/>
                    <a:pt x="21600" y="16706"/>
                    <a:pt x="21600" y="10816"/>
                  </a:cubicBezTo>
                  <a:cubicBezTo>
                    <a:pt x="21600" y="4925"/>
                    <a:pt x="20377" y="0"/>
                    <a:pt x="18904"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sp>
          <p:nvSpPr>
            <p:cNvPr id="1055" name="Google Shape;1147;p49"/>
            <p:cNvSpPr/>
            <p:nvPr/>
          </p:nvSpPr>
          <p:spPr>
            <a:xfrm>
              <a:off x="0" y="0"/>
              <a:ext cx="826745" cy="825048"/>
            </a:xfrm>
            <a:custGeom>
              <a:avLst/>
              <a:gdLst/>
              <a:ahLst/>
              <a:cxnLst>
                <a:cxn ang="0">
                  <a:pos x="wd2" y="hd2"/>
                </a:cxn>
                <a:cxn ang="5400000">
                  <a:pos x="wd2" y="hd2"/>
                </a:cxn>
                <a:cxn ang="10800000">
                  <a:pos x="wd2" y="hd2"/>
                </a:cxn>
                <a:cxn ang="16200000">
                  <a:pos x="wd2" y="hd2"/>
                </a:cxn>
              </a:cxnLst>
              <a:rect l="0" t="0" r="r" b="b"/>
              <a:pathLst>
                <a:path w="21355" h="21600" extrusionOk="0">
                  <a:moveTo>
                    <a:pt x="3744" y="2161"/>
                  </a:moveTo>
                  <a:lnTo>
                    <a:pt x="3744" y="3736"/>
                  </a:lnTo>
                  <a:lnTo>
                    <a:pt x="2132" y="3736"/>
                  </a:lnTo>
                  <a:lnTo>
                    <a:pt x="3744" y="2161"/>
                  </a:lnTo>
                  <a:close/>
                  <a:moveTo>
                    <a:pt x="18885" y="5136"/>
                  </a:moveTo>
                  <a:cubicBezTo>
                    <a:pt x="19209" y="5136"/>
                    <a:pt x="19525" y="5253"/>
                    <a:pt x="19755" y="5487"/>
                  </a:cubicBezTo>
                  <a:cubicBezTo>
                    <a:pt x="20216" y="6013"/>
                    <a:pt x="20216" y="6830"/>
                    <a:pt x="19699" y="7240"/>
                  </a:cubicBezTo>
                  <a:lnTo>
                    <a:pt x="18604" y="8348"/>
                  </a:lnTo>
                  <a:lnTo>
                    <a:pt x="16876" y="6597"/>
                  </a:lnTo>
                  <a:lnTo>
                    <a:pt x="17971" y="5487"/>
                  </a:lnTo>
                  <a:cubicBezTo>
                    <a:pt x="18231" y="5253"/>
                    <a:pt x="18562" y="5136"/>
                    <a:pt x="18885" y="5136"/>
                  </a:cubicBezTo>
                  <a:close/>
                  <a:moveTo>
                    <a:pt x="15955" y="7473"/>
                  </a:moveTo>
                  <a:lnTo>
                    <a:pt x="17682" y="9224"/>
                  </a:lnTo>
                  <a:cubicBezTo>
                    <a:pt x="15609" y="11499"/>
                    <a:pt x="12845" y="14244"/>
                    <a:pt x="10772" y="16404"/>
                  </a:cubicBezTo>
                  <a:lnTo>
                    <a:pt x="8986" y="14537"/>
                  </a:lnTo>
                  <a:lnTo>
                    <a:pt x="15955" y="7473"/>
                  </a:lnTo>
                  <a:close/>
                  <a:moveTo>
                    <a:pt x="8410" y="15821"/>
                  </a:moveTo>
                  <a:lnTo>
                    <a:pt x="9561" y="16988"/>
                  </a:lnTo>
                  <a:lnTo>
                    <a:pt x="7834" y="17455"/>
                  </a:lnTo>
                  <a:cubicBezTo>
                    <a:pt x="7949" y="17105"/>
                    <a:pt x="8236" y="16171"/>
                    <a:pt x="8410" y="15821"/>
                  </a:cubicBezTo>
                  <a:close/>
                  <a:moveTo>
                    <a:pt x="14457" y="1284"/>
                  </a:moveTo>
                  <a:cubicBezTo>
                    <a:pt x="14803" y="1284"/>
                    <a:pt x="15092" y="1577"/>
                    <a:pt x="15092" y="1927"/>
                  </a:cubicBezTo>
                  <a:lnTo>
                    <a:pt x="15092" y="6654"/>
                  </a:lnTo>
                  <a:lnTo>
                    <a:pt x="13651" y="8114"/>
                  </a:lnTo>
                  <a:cubicBezTo>
                    <a:pt x="13593" y="7940"/>
                    <a:pt x="13362" y="7706"/>
                    <a:pt x="13075" y="7706"/>
                  </a:cubicBezTo>
                  <a:lnTo>
                    <a:pt x="3168" y="7706"/>
                  </a:lnTo>
                  <a:cubicBezTo>
                    <a:pt x="2764" y="7706"/>
                    <a:pt x="2534" y="7997"/>
                    <a:pt x="2534" y="8348"/>
                  </a:cubicBezTo>
                  <a:cubicBezTo>
                    <a:pt x="2534" y="8698"/>
                    <a:pt x="2764" y="8991"/>
                    <a:pt x="3168" y="8991"/>
                  </a:cubicBezTo>
                  <a:lnTo>
                    <a:pt x="12786" y="8991"/>
                  </a:lnTo>
                  <a:lnTo>
                    <a:pt x="11578" y="10275"/>
                  </a:lnTo>
                  <a:lnTo>
                    <a:pt x="3168" y="10275"/>
                  </a:lnTo>
                  <a:cubicBezTo>
                    <a:pt x="2764" y="10275"/>
                    <a:pt x="2477" y="10566"/>
                    <a:pt x="2477" y="10916"/>
                  </a:cubicBezTo>
                  <a:cubicBezTo>
                    <a:pt x="2477" y="11266"/>
                    <a:pt x="2764" y="11559"/>
                    <a:pt x="3168" y="11559"/>
                  </a:cubicBezTo>
                  <a:lnTo>
                    <a:pt x="10252" y="11559"/>
                  </a:lnTo>
                  <a:lnTo>
                    <a:pt x="9044" y="12785"/>
                  </a:lnTo>
                  <a:lnTo>
                    <a:pt x="3168" y="12785"/>
                  </a:lnTo>
                  <a:cubicBezTo>
                    <a:pt x="2764" y="12785"/>
                    <a:pt x="2477" y="13076"/>
                    <a:pt x="2477" y="13486"/>
                  </a:cubicBezTo>
                  <a:cubicBezTo>
                    <a:pt x="2477" y="13836"/>
                    <a:pt x="2764" y="14127"/>
                    <a:pt x="3168" y="14127"/>
                  </a:cubicBezTo>
                  <a:lnTo>
                    <a:pt x="7834" y="14127"/>
                  </a:lnTo>
                  <a:cubicBezTo>
                    <a:pt x="7660" y="14244"/>
                    <a:pt x="7603" y="14360"/>
                    <a:pt x="7545" y="14477"/>
                  </a:cubicBezTo>
                  <a:lnTo>
                    <a:pt x="7258" y="15354"/>
                  </a:lnTo>
                  <a:lnTo>
                    <a:pt x="3168" y="15354"/>
                  </a:lnTo>
                  <a:cubicBezTo>
                    <a:pt x="2764" y="15354"/>
                    <a:pt x="2477" y="15645"/>
                    <a:pt x="2477" y="15995"/>
                  </a:cubicBezTo>
                  <a:cubicBezTo>
                    <a:pt x="2477" y="16404"/>
                    <a:pt x="2764" y="16695"/>
                    <a:pt x="3168" y="16695"/>
                  </a:cubicBezTo>
                  <a:lnTo>
                    <a:pt x="6797" y="16695"/>
                  </a:lnTo>
                  <a:lnTo>
                    <a:pt x="6336" y="18330"/>
                  </a:lnTo>
                  <a:cubicBezTo>
                    <a:pt x="6188" y="18780"/>
                    <a:pt x="6503" y="19186"/>
                    <a:pt x="6885" y="19186"/>
                  </a:cubicBezTo>
                  <a:cubicBezTo>
                    <a:pt x="6951" y="19186"/>
                    <a:pt x="7018" y="19173"/>
                    <a:pt x="7084" y="19149"/>
                  </a:cubicBezTo>
                  <a:lnTo>
                    <a:pt x="11002" y="17979"/>
                  </a:lnTo>
                  <a:cubicBezTo>
                    <a:pt x="11059" y="17979"/>
                    <a:pt x="11232" y="17922"/>
                    <a:pt x="11289" y="17863"/>
                  </a:cubicBezTo>
                  <a:lnTo>
                    <a:pt x="15148" y="13894"/>
                  </a:lnTo>
                  <a:lnTo>
                    <a:pt x="15148" y="19790"/>
                  </a:lnTo>
                  <a:cubicBezTo>
                    <a:pt x="15092" y="20082"/>
                    <a:pt x="14803" y="20373"/>
                    <a:pt x="14457" y="20373"/>
                  </a:cubicBezTo>
                  <a:lnTo>
                    <a:pt x="1901" y="20373"/>
                  </a:lnTo>
                  <a:cubicBezTo>
                    <a:pt x="1556" y="20373"/>
                    <a:pt x="1267" y="20082"/>
                    <a:pt x="1267" y="19732"/>
                  </a:cubicBezTo>
                  <a:lnTo>
                    <a:pt x="1267" y="5079"/>
                  </a:lnTo>
                  <a:lnTo>
                    <a:pt x="4379" y="5079"/>
                  </a:lnTo>
                  <a:cubicBezTo>
                    <a:pt x="4724" y="5079"/>
                    <a:pt x="5011" y="4786"/>
                    <a:pt x="5011" y="4436"/>
                  </a:cubicBezTo>
                  <a:lnTo>
                    <a:pt x="5011" y="1284"/>
                  </a:lnTo>
                  <a:close/>
                  <a:moveTo>
                    <a:pt x="4320" y="0"/>
                  </a:moveTo>
                  <a:cubicBezTo>
                    <a:pt x="4090" y="0"/>
                    <a:pt x="3918" y="117"/>
                    <a:pt x="3859" y="233"/>
                  </a:cubicBezTo>
                  <a:lnTo>
                    <a:pt x="289" y="3912"/>
                  </a:lnTo>
                  <a:cubicBezTo>
                    <a:pt x="115" y="4028"/>
                    <a:pt x="0" y="4203"/>
                    <a:pt x="0" y="4379"/>
                  </a:cubicBezTo>
                  <a:lnTo>
                    <a:pt x="0" y="19732"/>
                  </a:lnTo>
                  <a:cubicBezTo>
                    <a:pt x="0" y="20783"/>
                    <a:pt x="865" y="21600"/>
                    <a:pt x="1843" y="21600"/>
                  </a:cubicBezTo>
                  <a:lnTo>
                    <a:pt x="14457" y="21600"/>
                  </a:lnTo>
                  <a:cubicBezTo>
                    <a:pt x="15437" y="21600"/>
                    <a:pt x="16300" y="20783"/>
                    <a:pt x="16300" y="19732"/>
                  </a:cubicBezTo>
                  <a:lnTo>
                    <a:pt x="16300" y="12550"/>
                  </a:lnTo>
                  <a:lnTo>
                    <a:pt x="20620" y="8173"/>
                  </a:lnTo>
                  <a:cubicBezTo>
                    <a:pt x="21600" y="7180"/>
                    <a:pt x="21600" y="5603"/>
                    <a:pt x="20620" y="4612"/>
                  </a:cubicBezTo>
                  <a:cubicBezTo>
                    <a:pt x="20130" y="4115"/>
                    <a:pt x="19483" y="3867"/>
                    <a:pt x="18841" y="3867"/>
                  </a:cubicBezTo>
                  <a:cubicBezTo>
                    <a:pt x="18201" y="3867"/>
                    <a:pt x="17567" y="4115"/>
                    <a:pt x="17106" y="4612"/>
                  </a:cubicBezTo>
                  <a:lnTo>
                    <a:pt x="16300" y="5429"/>
                  </a:lnTo>
                  <a:lnTo>
                    <a:pt x="16300" y="1927"/>
                  </a:lnTo>
                  <a:cubicBezTo>
                    <a:pt x="16300" y="876"/>
                    <a:pt x="15437" y="0"/>
                    <a:pt x="14457" y="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endParaRPr/>
            </a:p>
          </p:txBody>
        </p:sp>
      </p:grpSp>
      <p:sp>
        <p:nvSpPr>
          <p:cNvPr id="1057" name="TextBox 28"/>
          <p:cNvSpPr txBox="1"/>
          <p:nvPr/>
        </p:nvSpPr>
        <p:spPr>
          <a:xfrm>
            <a:off x="9119111" y="6499702"/>
            <a:ext cx="1802413" cy="7571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90000"/>
              </a:lnSpc>
              <a:defRPr sz="2400" b="1">
                <a:solidFill>
                  <a:schemeClr val="accent3">
                    <a:lumOff val="44000"/>
                  </a:schemeClr>
                </a:solidFill>
                <a:latin typeface="Roboto"/>
                <a:ea typeface="Roboto"/>
                <a:cs typeface="Roboto"/>
                <a:sym typeface="Roboto"/>
              </a:defRPr>
            </a:pPr>
            <a:r>
              <a:rPr lang="tr-TR"/>
              <a:t>PAZAR ANALİZİ</a:t>
            </a:r>
            <a:endParaRPr/>
          </a:p>
        </p:txBody>
      </p:sp>
      <p:sp>
        <p:nvSpPr>
          <p:cNvPr id="1059" name="TextBox 30"/>
          <p:cNvSpPr txBox="1"/>
          <p:nvPr/>
        </p:nvSpPr>
        <p:spPr>
          <a:xfrm>
            <a:off x="867196" y="4318048"/>
            <a:ext cx="4946170" cy="9762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marR="5081" indent="12701">
              <a:lnSpc>
                <a:spcPct val="125000"/>
              </a:lnSpc>
              <a:spcBef>
                <a:spcPts val="2000"/>
              </a:spcBef>
              <a:defRPr sz="1600">
                <a:latin typeface="Roboto light"/>
                <a:ea typeface="Roboto light"/>
                <a:cs typeface="Roboto light"/>
                <a:sym typeface="Roboto light"/>
              </a:defRPr>
            </a:lvl1pPr>
          </a:lstStyle>
          <a:p>
            <a:r>
              <a:rPr lang="tr-TR" sz="2400">
                <a:effectLst/>
                <a:latin typeface="Montserrat" panose="00000500000000000000" pitchFamily="2" charset="-94"/>
              </a:rPr>
              <a:t>Türkiye’nin toplam e-ticaret hacmi   (2024) : 3 trilyon TL.</a:t>
            </a:r>
            <a:endParaRPr lang="tr-TR" sz="2400">
              <a:latin typeface="Montserrat" panose="00000500000000000000" pitchFamily="2" charset="-94"/>
            </a:endParaRPr>
          </a:p>
        </p:txBody>
      </p:sp>
      <p:sp>
        <p:nvSpPr>
          <p:cNvPr id="1061" name="TextBox 32"/>
          <p:cNvSpPr txBox="1"/>
          <p:nvPr/>
        </p:nvSpPr>
        <p:spPr>
          <a:xfrm>
            <a:off x="14743053" y="3710842"/>
            <a:ext cx="5101031" cy="23612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marR="5081" indent="12701">
              <a:lnSpc>
                <a:spcPct val="125000"/>
              </a:lnSpc>
              <a:spcBef>
                <a:spcPts val="2000"/>
              </a:spcBef>
              <a:defRPr sz="1600">
                <a:latin typeface="Roboto light"/>
                <a:ea typeface="Roboto light"/>
                <a:cs typeface="Roboto light"/>
                <a:sym typeface="Roboto light"/>
              </a:defRPr>
            </a:lvl1pPr>
          </a:lstStyle>
          <a:p>
            <a:r>
              <a:rPr lang="tr-TR" sz="2400">
                <a:latin typeface="Montserrat" panose="00000500000000000000" pitchFamily="2" charset="-94"/>
              </a:rPr>
              <a:t>E-ticaret hacmi içinde giyim–ayakkabı–aksesuar kategorisi yaklaşık 301,3 milyar TL ile en yüksek paya sahip sektörlerden biridir.</a:t>
            </a:r>
          </a:p>
        </p:txBody>
      </p:sp>
      <p:sp>
        <p:nvSpPr>
          <p:cNvPr id="1063" name="TextBox 34"/>
          <p:cNvSpPr txBox="1"/>
          <p:nvPr/>
        </p:nvSpPr>
        <p:spPr>
          <a:xfrm>
            <a:off x="844469" y="7028530"/>
            <a:ext cx="4991624" cy="23612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marR="5081" indent="12701" algn="r">
              <a:lnSpc>
                <a:spcPct val="125000"/>
              </a:lnSpc>
              <a:spcBef>
                <a:spcPts val="2000"/>
              </a:spcBef>
              <a:defRPr sz="1600">
                <a:latin typeface="Roboto light"/>
                <a:ea typeface="Roboto light"/>
                <a:cs typeface="Roboto light"/>
                <a:sym typeface="Roboto light"/>
              </a:defRPr>
            </a:lvl1pPr>
          </a:lstStyle>
          <a:p>
            <a:pPr algn="l"/>
            <a:r>
              <a:rPr lang="tr-TR" sz="2400">
                <a:latin typeface="Montserrat" panose="00000500000000000000" pitchFamily="2" charset="-94"/>
              </a:rPr>
              <a:t>2025 verilerine göre, internet kullanım oranı %90,9’a ulaşmıştır ve 2025’te internet üzerinden alışveriş yapma oranı %55,7’ye yükselmiştir.</a:t>
            </a:r>
          </a:p>
        </p:txBody>
      </p:sp>
      <p:sp>
        <p:nvSpPr>
          <p:cNvPr id="9" name="TextBox 34">
            <a:extLst>
              <a:ext uri="{FF2B5EF4-FFF2-40B4-BE49-F238E27FC236}">
                <a16:creationId xmlns:a16="http://schemas.microsoft.com/office/drawing/2014/main" id="{B5FFE3F7-45E4-86FB-60A1-BE1D5BDE8DEA}"/>
              </a:ext>
            </a:extLst>
          </p:cNvPr>
          <p:cNvSpPr txBox="1"/>
          <p:nvPr/>
        </p:nvSpPr>
        <p:spPr>
          <a:xfrm>
            <a:off x="14743053" y="6650926"/>
            <a:ext cx="4173916" cy="14379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marR="5081" indent="12701" algn="r">
              <a:lnSpc>
                <a:spcPct val="125000"/>
              </a:lnSpc>
              <a:spcBef>
                <a:spcPts val="2000"/>
              </a:spcBef>
              <a:defRPr sz="1600">
                <a:latin typeface="Roboto light"/>
                <a:ea typeface="Roboto light"/>
                <a:cs typeface="Roboto light"/>
                <a:sym typeface="Roboto light"/>
              </a:defRPr>
            </a:lvl1pPr>
          </a:lstStyle>
          <a:p>
            <a:pPr algn="l"/>
            <a:r>
              <a:rPr lang="tr-TR" sz="2400">
                <a:latin typeface="Montserrat" panose="00000500000000000000" pitchFamily="2" charset="-94"/>
              </a:rPr>
              <a:t> E-ticaret harcamalarının %58’i kadınlar tarafından yapılıyor</a:t>
            </a:r>
            <a:r>
              <a:rPr lang="tr-TR" sz="1800" b="1"/>
              <a:t>.</a:t>
            </a:r>
            <a:endParaRPr/>
          </a:p>
        </p:txBody>
      </p:sp>
      <p:sp>
        <p:nvSpPr>
          <p:cNvPr id="11" name="TextBox 34">
            <a:extLst>
              <a:ext uri="{FF2B5EF4-FFF2-40B4-BE49-F238E27FC236}">
                <a16:creationId xmlns:a16="http://schemas.microsoft.com/office/drawing/2014/main" id="{9BB1B3F2-D0C6-5D9F-901E-12CD6C288AF7}"/>
              </a:ext>
            </a:extLst>
          </p:cNvPr>
          <p:cNvSpPr txBox="1"/>
          <p:nvPr/>
        </p:nvSpPr>
        <p:spPr>
          <a:xfrm>
            <a:off x="14743053" y="8670838"/>
            <a:ext cx="4626706" cy="14379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marR="5081" indent="12701" algn="r">
              <a:lnSpc>
                <a:spcPct val="125000"/>
              </a:lnSpc>
              <a:spcBef>
                <a:spcPts val="2000"/>
              </a:spcBef>
              <a:defRPr sz="1600">
                <a:latin typeface="Roboto light"/>
                <a:ea typeface="Roboto light"/>
                <a:cs typeface="Roboto light"/>
                <a:sym typeface="Roboto light"/>
              </a:defRPr>
            </a:lvl1pPr>
          </a:lstStyle>
          <a:p>
            <a:pPr algn="l"/>
            <a:r>
              <a:rPr lang="tr-TR" sz="2400">
                <a:latin typeface="Montserrat" panose="00000500000000000000" pitchFamily="2" charset="-94"/>
              </a:rPr>
              <a:t>E-ticarete uyum endeksine göre e-ticarete uyumu en yüksek ilimiz İstanbul</a:t>
            </a:r>
            <a:r>
              <a:rPr lang="tr-TR" sz="1800" b="1"/>
              <a:t>.</a:t>
            </a:r>
            <a:endParaRPr lang="tr-TR"/>
          </a:p>
        </p:txBody>
      </p:sp>
      <p:sp>
        <p:nvSpPr>
          <p:cNvPr id="2" name="Metin kutusu 1">
            <a:extLst>
              <a:ext uri="{FF2B5EF4-FFF2-40B4-BE49-F238E27FC236}">
                <a16:creationId xmlns:a16="http://schemas.microsoft.com/office/drawing/2014/main" id="{1A4E9E20-D7F5-8626-E786-06A5FAAE565C}"/>
              </a:ext>
            </a:extLst>
          </p:cNvPr>
          <p:cNvSpPr txBox="1"/>
          <p:nvPr/>
        </p:nvSpPr>
        <p:spPr>
          <a:xfrm>
            <a:off x="19651577" y="10818793"/>
            <a:ext cx="2085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tr-TR" dirty="0">
                <a:latin typeface="Montserrat" panose="00000500000000000000" pitchFamily="2" charset="-94"/>
              </a:rPr>
              <a:t>9</a:t>
            </a:r>
            <a:endParaRPr kumimoji="0" lang="tr-TR" sz="1800" b="0" i="0" u="none" strike="noStrike" cap="none" spc="0" normalizeH="0" baseline="0" dirty="0">
              <a:ln>
                <a:noFill/>
              </a:ln>
              <a:solidFill>
                <a:srgbClr val="000000"/>
              </a:solidFill>
              <a:effectLst/>
              <a:uFillTx/>
              <a:latin typeface="Montserrat" panose="00000500000000000000" pitchFamily="2" charset="-94"/>
              <a:sym typeface="Calibri"/>
            </a:endParaRP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8DF6"/>
      </a:accent1>
      <a:accent2>
        <a:srgbClr val="4921DD"/>
      </a:accent2>
      <a:accent3>
        <a:srgbClr val="8F8F8F"/>
      </a:accent3>
      <a:accent4>
        <a:srgbClr val="6E6E6E"/>
      </a:accent4>
      <a:accent5>
        <a:srgbClr val="4D4D4D"/>
      </a:accent5>
      <a:accent6>
        <a:srgbClr val="2B2B2B"/>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8DF6"/>
      </a:accent1>
      <a:accent2>
        <a:srgbClr val="4921DD"/>
      </a:accent2>
      <a:accent3>
        <a:srgbClr val="8F8F8F"/>
      </a:accent3>
      <a:accent4>
        <a:srgbClr val="6E6E6E"/>
      </a:accent4>
      <a:accent5>
        <a:srgbClr val="4D4D4D"/>
      </a:accent5>
      <a:accent6>
        <a:srgbClr val="2B2B2B"/>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23</TotalTime>
  <Words>1906</Words>
  <Application>Microsoft Office PowerPoint</Application>
  <PresentationFormat>Özel</PresentationFormat>
  <Paragraphs>466</Paragraphs>
  <Slides>27</Slides>
  <Notes>7</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27</vt:i4>
      </vt:variant>
    </vt:vector>
  </HeadingPairs>
  <TitlesOfParts>
    <vt:vector size="35" baseType="lpstr">
      <vt:lpstr>Arial</vt:lpstr>
      <vt:lpstr>Calibri</vt:lpstr>
      <vt:lpstr>Lora</vt:lpstr>
      <vt:lpstr>Montserrat</vt:lpstr>
      <vt:lpstr>Wingdings</vt:lpstr>
      <vt:lpstr>YACgEXvxf8Q_0</vt:lpstr>
      <vt:lpstr>YAFdtQi73Xs_0</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gülcan öztürk</dc:creator>
  <cp:lastModifiedBy>nur KARAP</cp:lastModifiedBy>
  <cp:revision>2</cp:revision>
  <dcterms:modified xsi:type="dcterms:W3CDTF">2026-01-10T10:01:18Z</dcterms:modified>
</cp:coreProperties>
</file>